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rimo"/>
      <p:regular r:id="rId70"/>
      <p:bold r:id="rId71"/>
      <p:italic r:id="rId72"/>
      <p:boldItalic r:id="rId73"/>
    </p:embeddedFont>
    <p:embeddedFont>
      <p:font typeface="Amatic SC"/>
      <p:regular r:id="rId74"/>
      <p:bold r:id="rId75"/>
    </p:embeddedFont>
    <p:embeddedFont>
      <p:font typeface="Epilogue Black"/>
      <p:bold r:id="rId76"/>
      <p:boldItalic r:id="rId77"/>
    </p:embeddedFont>
    <p:embeddedFont>
      <p:font typeface="Rakkas"/>
      <p:regular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AC1BD5-170E-428D-925B-092C933E52CA}">
  <a:tblStyle styleId="{CDAC1BD5-170E-428D-925B-092C933E52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rimo-boldItalic.fntdata"/><Relationship Id="rId72" Type="http://schemas.openxmlformats.org/officeDocument/2006/relationships/font" Target="fonts/Arimo-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EpilogueBlack-boldItalic.fntdata"/><Relationship Id="rId32" Type="http://schemas.openxmlformats.org/officeDocument/2006/relationships/slide" Target="slides/slide25.xml"/><Relationship Id="rId76" Type="http://schemas.openxmlformats.org/officeDocument/2006/relationships/font" Target="fonts/EpilogueBlack-bold.fntdata"/><Relationship Id="rId35" Type="http://schemas.openxmlformats.org/officeDocument/2006/relationships/slide" Target="slides/slide28.xml"/><Relationship Id="rId79" Type="http://schemas.openxmlformats.org/officeDocument/2006/relationships/font" Target="fonts/ProximaNovaSemibold-regular.fntdata"/><Relationship Id="rId34" Type="http://schemas.openxmlformats.org/officeDocument/2006/relationships/slide" Target="slides/slide27.xml"/><Relationship Id="rId78" Type="http://schemas.openxmlformats.org/officeDocument/2006/relationships/font" Target="fonts/Rakkas-regular.fntdata"/><Relationship Id="rId71" Type="http://schemas.openxmlformats.org/officeDocument/2006/relationships/font" Target="fonts/Arimo-bold.fntdata"/><Relationship Id="rId70" Type="http://schemas.openxmlformats.org/officeDocument/2006/relationships/font" Target="fonts/Arim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5.xml"/><Relationship Id="rId66" Type="http://schemas.openxmlformats.org/officeDocument/2006/relationships/font" Target="fonts/RobotoMedium-regular.fntdata"/><Relationship Id="rId21" Type="http://schemas.openxmlformats.org/officeDocument/2006/relationships/slide" Target="slides/slide14.xml"/><Relationship Id="rId65" Type="http://schemas.openxmlformats.org/officeDocument/2006/relationships/font" Target="fonts/ProximaNova-boldItalic.fntdata"/><Relationship Id="rId24" Type="http://schemas.openxmlformats.org/officeDocument/2006/relationships/slide" Target="slides/slide17.xml"/><Relationship Id="rId68" Type="http://schemas.openxmlformats.org/officeDocument/2006/relationships/font" Target="fonts/RobotoMedium-italic.fntdata"/><Relationship Id="rId23" Type="http://schemas.openxmlformats.org/officeDocument/2006/relationships/slide" Target="slides/slide16.xml"/><Relationship Id="rId67" Type="http://schemas.openxmlformats.org/officeDocument/2006/relationships/font" Target="fonts/RobotoMedium-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511c11632_0_1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5511c11632_0_12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5511c11632_0_12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5511c11632_0_12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511c11632_0_12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5511c11632_0_12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511c11632_0_1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511c11632_0_1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511c11632_0_1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5511c11632_0_1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5511c11632_0_1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5511c11632_0_1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511c11632_0_13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511c11632_0_1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511c11632_0_1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511c11632_0_1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511c11632_0_13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5511c11632_0_13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511c11632_0_1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511c11632_0_1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93db144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93db144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5511c11632_0_13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5511c11632_0_13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5511c11632_0_13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5511c11632_0_13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96d35dcf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96d35dc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396d35dcf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396d35dcf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396d35dcf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396d35dcf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396d35dcf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396d35dcf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396d35dcf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396d35dcf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396d35dcf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396d35dcf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396d35dcf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396d35dcf3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396d35dcf3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396d35dcf3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93db144e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93db144e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396d35dcf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396d35dcf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396d35dcf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396d35dcf3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396d35dcf3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396d35dcf3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396d35dcf3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396d35dcf3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553c9472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553c9472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553c94726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553c94726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5511c11632_0_1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5511c11632_0_1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5511c11632_0_3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5511c11632_0_3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5511c11632_0_3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5511c11632_0_3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5511c11632_0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5511c11632_0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93db144e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93db144e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5511c11632_0_4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5511c11632_0_4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5511c11632_0_4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5511c11632_0_4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5511c11632_0_4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5511c11632_0_4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15511c11632_0_6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7" name="Google Shape;3737;g15511c11632_0_6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15511c11632_0_6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6" name="Google Shape;4156;g15511c11632_0_6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g15511c11632_0_7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6" name="Google Shape;4326;g15511c11632_0_7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9" name="Shape 4729"/>
        <p:cNvGrpSpPr/>
        <p:nvPr/>
      </p:nvGrpSpPr>
      <p:grpSpPr>
        <a:xfrm>
          <a:off x="0" y="0"/>
          <a:ext cx="0" cy="0"/>
          <a:chOff x="0" y="0"/>
          <a:chExt cx="0" cy="0"/>
        </a:xfrm>
      </p:grpSpPr>
      <p:sp>
        <p:nvSpPr>
          <p:cNvPr id="4730" name="Google Shape;4730;g15511c11632_0_7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1" name="Google Shape;4731;g15511c11632_0_7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g15511c11632_0_7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1" name="Google Shape;5111;g15511c11632_0_7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g15511c11632_0_8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5" name="Google Shape;5525;g15511c11632_0_8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4" name="Shape 5884"/>
        <p:cNvGrpSpPr/>
        <p:nvPr/>
      </p:nvGrpSpPr>
      <p:grpSpPr>
        <a:xfrm>
          <a:off x="0" y="0"/>
          <a:ext cx="0" cy="0"/>
          <a:chOff x="0" y="0"/>
          <a:chExt cx="0" cy="0"/>
        </a:xfrm>
      </p:grpSpPr>
      <p:sp>
        <p:nvSpPr>
          <p:cNvPr id="5885" name="Google Shape;5885;g15511c11632_0_8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6" name="Google Shape;5886;g15511c11632_0_8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93db144e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93db144e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4" name="Shape 6394"/>
        <p:cNvGrpSpPr/>
        <p:nvPr/>
      </p:nvGrpSpPr>
      <p:grpSpPr>
        <a:xfrm>
          <a:off x="0" y="0"/>
          <a:ext cx="0" cy="0"/>
          <a:chOff x="0" y="0"/>
          <a:chExt cx="0" cy="0"/>
        </a:xfrm>
      </p:grpSpPr>
      <p:sp>
        <p:nvSpPr>
          <p:cNvPr id="6395" name="Google Shape;6395;g15511c11632_0_9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6" name="Google Shape;6396;g15511c11632_0_9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4" name="Shape 7014"/>
        <p:cNvGrpSpPr/>
        <p:nvPr/>
      </p:nvGrpSpPr>
      <p:grpSpPr>
        <a:xfrm>
          <a:off x="0" y="0"/>
          <a:ext cx="0" cy="0"/>
          <a:chOff x="0" y="0"/>
          <a:chExt cx="0" cy="0"/>
        </a:xfrm>
      </p:grpSpPr>
      <p:sp>
        <p:nvSpPr>
          <p:cNvPr id="7015" name="Google Shape;7015;g15511c11632_0_9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6" name="Google Shape;7016;g15511c11632_0_9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8" name="Shape 7608"/>
        <p:cNvGrpSpPr/>
        <p:nvPr/>
      </p:nvGrpSpPr>
      <p:grpSpPr>
        <a:xfrm>
          <a:off x="0" y="0"/>
          <a:ext cx="0" cy="0"/>
          <a:chOff x="0" y="0"/>
          <a:chExt cx="0" cy="0"/>
        </a:xfrm>
      </p:grpSpPr>
      <p:sp>
        <p:nvSpPr>
          <p:cNvPr id="7609" name="Google Shape;7609;g15511c11632_0_10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0" name="Google Shape;7610;g15511c11632_0_10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9" name="Shape 7929"/>
        <p:cNvGrpSpPr/>
        <p:nvPr/>
      </p:nvGrpSpPr>
      <p:grpSpPr>
        <a:xfrm>
          <a:off x="0" y="0"/>
          <a:ext cx="0" cy="0"/>
          <a:chOff x="0" y="0"/>
          <a:chExt cx="0" cy="0"/>
        </a:xfrm>
      </p:grpSpPr>
      <p:sp>
        <p:nvSpPr>
          <p:cNvPr id="7930" name="Google Shape;7930;g15511c11632_0_10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1" name="Google Shape;7931;g15511c11632_0_10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7" name="Shape 8237"/>
        <p:cNvGrpSpPr/>
        <p:nvPr/>
      </p:nvGrpSpPr>
      <p:grpSpPr>
        <a:xfrm>
          <a:off x="0" y="0"/>
          <a:ext cx="0" cy="0"/>
          <a:chOff x="0" y="0"/>
          <a:chExt cx="0" cy="0"/>
        </a:xfrm>
      </p:grpSpPr>
      <p:sp>
        <p:nvSpPr>
          <p:cNvPr id="8238" name="Google Shape;8238;g15511c11632_0_12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9" name="Google Shape;8239;g15511c11632_0_12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5511c11632_0_1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5511c11632_0_1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511c11632_0_12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511c11632_0_12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511c11632_0_1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5511c11632_0_12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511c11632_0_1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511c11632_0_1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b="7732" l="28830" r="23890" t="1515"/>
          <a:stretch/>
        </p:blipFill>
        <p:spPr>
          <a:xfrm flipH="1" rot="8281894">
            <a:off x="7176850" y="-1964575"/>
            <a:ext cx="2886204" cy="3116474"/>
          </a:xfrm>
          <a:prstGeom prst="rect">
            <a:avLst/>
          </a:prstGeom>
          <a:noFill/>
          <a:ln>
            <a:noFill/>
          </a:ln>
        </p:spPr>
      </p:pic>
      <p:pic>
        <p:nvPicPr>
          <p:cNvPr id="11" name="Google Shape;11;p2"/>
          <p:cNvPicPr preferRelativeResize="0"/>
          <p:nvPr/>
        </p:nvPicPr>
        <p:blipFill rotWithShape="1">
          <a:blip r:embed="rId4">
            <a:alphaModFix/>
          </a:blip>
          <a:srcRect b="5705" l="24114" r="16241" t="12781"/>
          <a:stretch/>
        </p:blipFill>
        <p:spPr>
          <a:xfrm rot="-3588707">
            <a:off x="-2452614" y="2005829"/>
            <a:ext cx="4094424" cy="3147694"/>
          </a:xfrm>
          <a:prstGeom prst="rect">
            <a:avLst/>
          </a:prstGeom>
          <a:noFill/>
          <a:ln>
            <a:noFill/>
          </a:ln>
        </p:spPr>
      </p:pic>
      <p:pic>
        <p:nvPicPr>
          <p:cNvPr id="12" name="Google Shape;12;p2"/>
          <p:cNvPicPr preferRelativeResize="0"/>
          <p:nvPr/>
        </p:nvPicPr>
        <p:blipFill rotWithShape="1">
          <a:blip r:embed="rId5">
            <a:alphaModFix/>
          </a:blip>
          <a:srcRect b="4301" l="27875" r="20713" t="3786"/>
          <a:stretch/>
        </p:blipFill>
        <p:spPr>
          <a:xfrm rot="7128034">
            <a:off x="3395702" y="4646674"/>
            <a:ext cx="3161053" cy="3178826"/>
          </a:xfrm>
          <a:prstGeom prst="rect">
            <a:avLst/>
          </a:prstGeom>
          <a:noFill/>
          <a:ln>
            <a:noFill/>
          </a:ln>
        </p:spPr>
      </p:pic>
      <p:grpSp>
        <p:nvGrpSpPr>
          <p:cNvPr id="13" name="Google Shape;13;p2"/>
          <p:cNvGrpSpPr/>
          <p:nvPr/>
        </p:nvGrpSpPr>
        <p:grpSpPr>
          <a:xfrm>
            <a:off x="6700" y="293550"/>
            <a:ext cx="9144600" cy="4556400"/>
            <a:chOff x="6700" y="293550"/>
            <a:chExt cx="9144600" cy="4556400"/>
          </a:xfrm>
        </p:grpSpPr>
        <p:cxnSp>
          <p:nvCxnSpPr>
            <p:cNvPr id="14" name="Google Shape;14;p2"/>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15" name="Google Shape;15;p2"/>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
        <p:nvSpPr>
          <p:cNvPr id="16" name="Google Shape;16;p2"/>
          <p:cNvSpPr txBox="1"/>
          <p:nvPr>
            <p:ph type="ctrTitle"/>
          </p:nvPr>
        </p:nvSpPr>
        <p:spPr>
          <a:xfrm>
            <a:off x="713250" y="1182225"/>
            <a:ext cx="7717500" cy="22155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SzPts val="5200"/>
              <a:buNone/>
              <a:defRPr sz="56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713225" y="3460863"/>
            <a:ext cx="7717500" cy="50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latin typeface="Arimo"/>
                <a:ea typeface="Arimo"/>
                <a:cs typeface="Arimo"/>
                <a:sym typeface="Arim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pic>
        <p:nvPicPr>
          <p:cNvPr id="91" name="Google Shape;91;p11"/>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92" name="Google Shape;92;p11"/>
          <p:cNvSpPr txBox="1"/>
          <p:nvPr>
            <p:ph hasCustomPrompt="1" type="title"/>
          </p:nvPr>
        </p:nvSpPr>
        <p:spPr>
          <a:xfrm>
            <a:off x="1938000" y="1315863"/>
            <a:ext cx="5268000" cy="196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7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11"/>
          <p:cNvSpPr txBox="1"/>
          <p:nvPr>
            <p:ph idx="1" type="subTitle"/>
          </p:nvPr>
        </p:nvSpPr>
        <p:spPr>
          <a:xfrm>
            <a:off x="3029550" y="3096213"/>
            <a:ext cx="3084900" cy="7314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sz="1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pic>
        <p:nvPicPr>
          <p:cNvPr id="94" name="Google Shape;94;p11"/>
          <p:cNvPicPr preferRelativeResize="0"/>
          <p:nvPr/>
        </p:nvPicPr>
        <p:blipFill rotWithShape="1">
          <a:blip r:embed="rId3">
            <a:alphaModFix/>
          </a:blip>
          <a:srcRect b="7732" l="28830" r="23890" t="1515"/>
          <a:stretch/>
        </p:blipFill>
        <p:spPr>
          <a:xfrm flipH="1" rot="-2256294">
            <a:off x="2977625" y="-2746219"/>
            <a:ext cx="3635274" cy="3925316"/>
          </a:xfrm>
          <a:prstGeom prst="rect">
            <a:avLst/>
          </a:prstGeom>
          <a:noFill/>
          <a:ln>
            <a:noFill/>
          </a:ln>
        </p:spPr>
      </p:pic>
      <p:grpSp>
        <p:nvGrpSpPr>
          <p:cNvPr id="95" name="Google Shape;95;p11"/>
          <p:cNvGrpSpPr/>
          <p:nvPr/>
        </p:nvGrpSpPr>
        <p:grpSpPr>
          <a:xfrm>
            <a:off x="6700" y="293550"/>
            <a:ext cx="9144600" cy="4556400"/>
            <a:chOff x="6700" y="293550"/>
            <a:chExt cx="9144600" cy="4556400"/>
          </a:xfrm>
        </p:grpSpPr>
        <p:cxnSp>
          <p:nvCxnSpPr>
            <p:cNvPr id="96" name="Google Shape;96;p11"/>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97" name="Google Shape;97;p11"/>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 name="Shape 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9" name="Shape 99"/>
        <p:cNvGrpSpPr/>
        <p:nvPr/>
      </p:nvGrpSpPr>
      <p:grpSpPr>
        <a:xfrm>
          <a:off x="0" y="0"/>
          <a:ext cx="0" cy="0"/>
          <a:chOff x="0" y="0"/>
          <a:chExt cx="0" cy="0"/>
        </a:xfrm>
      </p:grpSpPr>
      <p:pic>
        <p:nvPicPr>
          <p:cNvPr id="100" name="Google Shape;100;p13"/>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01" name="Google Shape;101;p13"/>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102" name="Google Shape;102;p13"/>
          <p:cNvSpPr txBox="1"/>
          <p:nvPr>
            <p:ph idx="1" type="subTitle"/>
          </p:nvPr>
        </p:nvSpPr>
        <p:spPr>
          <a:xfrm>
            <a:off x="2009475" y="1654475"/>
            <a:ext cx="2189700" cy="735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3" name="Google Shape;103;p13"/>
          <p:cNvSpPr txBox="1"/>
          <p:nvPr>
            <p:ph idx="2" type="subTitle"/>
          </p:nvPr>
        </p:nvSpPr>
        <p:spPr>
          <a:xfrm>
            <a:off x="5866862" y="1654475"/>
            <a:ext cx="2189700" cy="735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4" name="Google Shape;104;p13"/>
          <p:cNvSpPr txBox="1"/>
          <p:nvPr>
            <p:ph idx="3" type="subTitle"/>
          </p:nvPr>
        </p:nvSpPr>
        <p:spPr>
          <a:xfrm>
            <a:off x="2009475" y="3196425"/>
            <a:ext cx="2189700" cy="735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5" name="Google Shape;105;p13"/>
          <p:cNvSpPr txBox="1"/>
          <p:nvPr>
            <p:ph idx="4" type="subTitle"/>
          </p:nvPr>
        </p:nvSpPr>
        <p:spPr>
          <a:xfrm>
            <a:off x="5866850" y="3196425"/>
            <a:ext cx="2189700" cy="735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6" name="Google Shape;106;p13"/>
          <p:cNvSpPr txBox="1"/>
          <p:nvPr>
            <p:ph idx="5" type="subTitle"/>
          </p:nvPr>
        </p:nvSpPr>
        <p:spPr>
          <a:xfrm>
            <a:off x="2009450" y="2300028"/>
            <a:ext cx="22743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07" name="Google Shape;107;p13"/>
          <p:cNvSpPr txBox="1"/>
          <p:nvPr>
            <p:ph idx="6" type="subTitle"/>
          </p:nvPr>
        </p:nvSpPr>
        <p:spPr>
          <a:xfrm>
            <a:off x="5866825" y="2300029"/>
            <a:ext cx="22743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08" name="Google Shape;108;p13"/>
          <p:cNvSpPr txBox="1"/>
          <p:nvPr>
            <p:ph idx="7" type="subTitle"/>
          </p:nvPr>
        </p:nvSpPr>
        <p:spPr>
          <a:xfrm>
            <a:off x="2009450" y="3844376"/>
            <a:ext cx="22743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09" name="Google Shape;109;p13"/>
          <p:cNvSpPr txBox="1"/>
          <p:nvPr>
            <p:ph idx="8" type="subTitle"/>
          </p:nvPr>
        </p:nvSpPr>
        <p:spPr>
          <a:xfrm>
            <a:off x="5866825" y="3844378"/>
            <a:ext cx="22743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10" name="Google Shape;110;p13"/>
          <p:cNvSpPr txBox="1"/>
          <p:nvPr>
            <p:ph hasCustomPrompt="1" idx="9" type="title"/>
          </p:nvPr>
        </p:nvSpPr>
        <p:spPr>
          <a:xfrm>
            <a:off x="1002800" y="1658399"/>
            <a:ext cx="10233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41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11" name="Google Shape;111;p13"/>
          <p:cNvSpPr txBox="1"/>
          <p:nvPr>
            <p:ph hasCustomPrompt="1" idx="13" type="title"/>
          </p:nvPr>
        </p:nvSpPr>
        <p:spPr>
          <a:xfrm>
            <a:off x="4843600" y="1658399"/>
            <a:ext cx="10233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41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12" name="Google Shape;112;p13"/>
          <p:cNvSpPr txBox="1"/>
          <p:nvPr>
            <p:ph hasCustomPrompt="1" idx="14" type="title"/>
          </p:nvPr>
        </p:nvSpPr>
        <p:spPr>
          <a:xfrm>
            <a:off x="1002800" y="3205049"/>
            <a:ext cx="10233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41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13" name="Google Shape;113;p13"/>
          <p:cNvSpPr txBox="1"/>
          <p:nvPr>
            <p:ph hasCustomPrompt="1" idx="15" type="title"/>
          </p:nvPr>
        </p:nvSpPr>
        <p:spPr>
          <a:xfrm>
            <a:off x="4843600" y="3205049"/>
            <a:ext cx="10233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41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cxnSp>
        <p:nvCxnSpPr>
          <p:cNvPr id="114" name="Google Shape;114;p13"/>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pic>
        <p:nvPicPr>
          <p:cNvPr id="115" name="Google Shape;115;p13"/>
          <p:cNvPicPr preferRelativeResize="0"/>
          <p:nvPr/>
        </p:nvPicPr>
        <p:blipFill rotWithShape="1">
          <a:blip r:embed="rId3">
            <a:alphaModFix/>
          </a:blip>
          <a:srcRect b="5060" l="22743" r="23170" t="2252"/>
          <a:stretch/>
        </p:blipFill>
        <p:spPr>
          <a:xfrm>
            <a:off x="7500775" y="-1158775"/>
            <a:ext cx="3870024" cy="3730525"/>
          </a:xfrm>
          <a:prstGeom prst="rect">
            <a:avLst/>
          </a:prstGeom>
          <a:noFill/>
          <a:ln>
            <a:noFill/>
          </a:ln>
        </p:spPr>
      </p:pic>
      <p:pic>
        <p:nvPicPr>
          <p:cNvPr id="116" name="Google Shape;116;p13"/>
          <p:cNvPicPr preferRelativeResize="0"/>
          <p:nvPr/>
        </p:nvPicPr>
        <p:blipFill rotWithShape="1">
          <a:blip r:embed="rId4">
            <a:alphaModFix/>
          </a:blip>
          <a:srcRect b="1854" l="33509" r="15150" t="0"/>
          <a:stretch/>
        </p:blipFill>
        <p:spPr>
          <a:xfrm flipH="1" rot="2118228">
            <a:off x="-2084552" y="-1054174"/>
            <a:ext cx="3359150" cy="3612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7" name="Shape 117"/>
        <p:cNvGrpSpPr/>
        <p:nvPr/>
      </p:nvGrpSpPr>
      <p:grpSpPr>
        <a:xfrm>
          <a:off x="0" y="0"/>
          <a:ext cx="0" cy="0"/>
          <a:chOff x="0" y="0"/>
          <a:chExt cx="0" cy="0"/>
        </a:xfrm>
      </p:grpSpPr>
      <p:pic>
        <p:nvPicPr>
          <p:cNvPr id="118" name="Google Shape;118;p14"/>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19" name="Google Shape;119;p14"/>
          <p:cNvSpPr txBox="1"/>
          <p:nvPr>
            <p:ph type="title"/>
          </p:nvPr>
        </p:nvSpPr>
        <p:spPr>
          <a:xfrm>
            <a:off x="2266500" y="3198400"/>
            <a:ext cx="4611000" cy="616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1800"/>
              <a:buNone/>
              <a:defRPr sz="2200">
                <a:solidFill>
                  <a:schemeClr val="dk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0" name="Google Shape;120;p14"/>
          <p:cNvSpPr txBox="1"/>
          <p:nvPr>
            <p:ph idx="1" type="subTitle"/>
          </p:nvPr>
        </p:nvSpPr>
        <p:spPr>
          <a:xfrm>
            <a:off x="2266500" y="1223100"/>
            <a:ext cx="4611000" cy="18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2700">
                <a:solidFill>
                  <a:schemeClr val="lt1"/>
                </a:solidFill>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pic>
        <p:nvPicPr>
          <p:cNvPr id="121" name="Google Shape;121;p14"/>
          <p:cNvPicPr preferRelativeResize="0"/>
          <p:nvPr/>
        </p:nvPicPr>
        <p:blipFill rotWithShape="1">
          <a:blip r:embed="rId3">
            <a:alphaModFix/>
          </a:blip>
          <a:srcRect b="2790" l="26864" r="19049" t="2922"/>
          <a:stretch/>
        </p:blipFill>
        <p:spPr>
          <a:xfrm flipH="1" rot="-8677703">
            <a:off x="-1926380" y="3398516"/>
            <a:ext cx="3578084" cy="3508595"/>
          </a:xfrm>
          <a:prstGeom prst="rect">
            <a:avLst/>
          </a:prstGeom>
          <a:noFill/>
          <a:ln>
            <a:noFill/>
          </a:ln>
        </p:spPr>
      </p:pic>
      <p:pic>
        <p:nvPicPr>
          <p:cNvPr id="122" name="Google Shape;122;p14"/>
          <p:cNvPicPr preferRelativeResize="0"/>
          <p:nvPr/>
        </p:nvPicPr>
        <p:blipFill rotWithShape="1">
          <a:blip r:embed="rId4">
            <a:alphaModFix/>
          </a:blip>
          <a:srcRect b="7732" l="28830" r="23890" t="1515"/>
          <a:stretch/>
        </p:blipFill>
        <p:spPr>
          <a:xfrm flipH="1" rot="5096890">
            <a:off x="-373080" y="-2466165"/>
            <a:ext cx="3398710" cy="3669852"/>
          </a:xfrm>
          <a:prstGeom prst="rect">
            <a:avLst/>
          </a:prstGeom>
          <a:noFill/>
          <a:ln>
            <a:noFill/>
          </a:ln>
        </p:spPr>
      </p:pic>
      <p:pic>
        <p:nvPicPr>
          <p:cNvPr id="123" name="Google Shape;123;p14"/>
          <p:cNvPicPr preferRelativeResize="0"/>
          <p:nvPr/>
        </p:nvPicPr>
        <p:blipFill rotWithShape="1">
          <a:blip r:embed="rId5">
            <a:alphaModFix/>
          </a:blip>
          <a:srcRect b="4301" l="27875" r="20713" t="3786"/>
          <a:stretch/>
        </p:blipFill>
        <p:spPr>
          <a:xfrm rot="7128034">
            <a:off x="8458227" y="982337"/>
            <a:ext cx="3161053" cy="3178826"/>
          </a:xfrm>
          <a:prstGeom prst="rect">
            <a:avLst/>
          </a:prstGeom>
          <a:noFill/>
          <a:ln>
            <a:noFill/>
          </a:ln>
        </p:spPr>
      </p:pic>
      <p:cxnSp>
        <p:nvCxnSpPr>
          <p:cNvPr id="124" name="Google Shape;124;p14"/>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125" name="Google Shape;125;p1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9">
    <p:spTree>
      <p:nvGrpSpPr>
        <p:cNvPr id="126" name="Shape 126"/>
        <p:cNvGrpSpPr/>
        <p:nvPr/>
      </p:nvGrpSpPr>
      <p:grpSpPr>
        <a:xfrm>
          <a:off x="0" y="0"/>
          <a:ext cx="0" cy="0"/>
          <a:chOff x="0" y="0"/>
          <a:chExt cx="0" cy="0"/>
        </a:xfrm>
      </p:grpSpPr>
      <p:pic>
        <p:nvPicPr>
          <p:cNvPr id="127" name="Google Shape;127;p15"/>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128" name="Google Shape;128;p15"/>
          <p:cNvPicPr preferRelativeResize="0"/>
          <p:nvPr/>
        </p:nvPicPr>
        <p:blipFill rotWithShape="1">
          <a:blip r:embed="rId3">
            <a:alphaModFix/>
          </a:blip>
          <a:srcRect b="2790" l="26864" r="19049" t="2922"/>
          <a:stretch/>
        </p:blipFill>
        <p:spPr>
          <a:xfrm>
            <a:off x="-1572273" y="3806688"/>
            <a:ext cx="3675398" cy="3604025"/>
          </a:xfrm>
          <a:prstGeom prst="rect">
            <a:avLst/>
          </a:prstGeom>
          <a:noFill/>
          <a:ln>
            <a:noFill/>
          </a:ln>
        </p:spPr>
      </p:pic>
      <p:pic>
        <p:nvPicPr>
          <p:cNvPr id="129" name="Google Shape;129;p15"/>
          <p:cNvPicPr preferRelativeResize="0"/>
          <p:nvPr/>
        </p:nvPicPr>
        <p:blipFill rotWithShape="1">
          <a:blip r:embed="rId4">
            <a:alphaModFix/>
          </a:blip>
          <a:srcRect b="4301" l="27875" r="20713" t="3786"/>
          <a:stretch/>
        </p:blipFill>
        <p:spPr>
          <a:xfrm rot="-4857615">
            <a:off x="7736032" y="4507443"/>
            <a:ext cx="2699210" cy="2714391"/>
          </a:xfrm>
          <a:prstGeom prst="rect">
            <a:avLst/>
          </a:prstGeom>
          <a:noFill/>
          <a:ln>
            <a:noFill/>
          </a:ln>
        </p:spPr>
      </p:pic>
      <p:sp>
        <p:nvSpPr>
          <p:cNvPr id="130" name="Google Shape;130;p15"/>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131" name="Google Shape;131;p15"/>
          <p:cNvSpPr txBox="1"/>
          <p:nvPr>
            <p:ph idx="1" type="subTitle"/>
          </p:nvPr>
        </p:nvSpPr>
        <p:spPr>
          <a:xfrm>
            <a:off x="713225" y="3501775"/>
            <a:ext cx="2342400" cy="45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2" name="Google Shape;132;p15"/>
          <p:cNvSpPr txBox="1"/>
          <p:nvPr>
            <p:ph idx="2" type="subTitle"/>
          </p:nvPr>
        </p:nvSpPr>
        <p:spPr>
          <a:xfrm>
            <a:off x="713225" y="2418775"/>
            <a:ext cx="2342400" cy="1083000"/>
          </a:xfrm>
          <a:prstGeom prst="rect">
            <a:avLst/>
          </a:prstGeom>
          <a:ln>
            <a:noFill/>
          </a:ln>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3" name="Google Shape;133;p15"/>
          <p:cNvSpPr txBox="1"/>
          <p:nvPr>
            <p:ph hasCustomPrompt="1" idx="3" type="title"/>
          </p:nvPr>
        </p:nvSpPr>
        <p:spPr>
          <a:xfrm>
            <a:off x="713216" y="1920500"/>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34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34" name="Google Shape;134;p15"/>
          <p:cNvSpPr txBox="1"/>
          <p:nvPr>
            <p:ph idx="4" type="subTitle"/>
          </p:nvPr>
        </p:nvSpPr>
        <p:spPr>
          <a:xfrm>
            <a:off x="3400800" y="3501776"/>
            <a:ext cx="2342400" cy="45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5" name="Google Shape;135;p15"/>
          <p:cNvSpPr txBox="1"/>
          <p:nvPr>
            <p:ph idx="5" type="subTitle"/>
          </p:nvPr>
        </p:nvSpPr>
        <p:spPr>
          <a:xfrm>
            <a:off x="3400800" y="2418775"/>
            <a:ext cx="2342400" cy="1083000"/>
          </a:xfrm>
          <a:prstGeom prst="rect">
            <a:avLst/>
          </a:prstGeom>
          <a:ln>
            <a:noFill/>
          </a:ln>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6" name="Google Shape;136;p15"/>
          <p:cNvSpPr txBox="1"/>
          <p:nvPr>
            <p:ph hasCustomPrompt="1" idx="6" type="title"/>
          </p:nvPr>
        </p:nvSpPr>
        <p:spPr>
          <a:xfrm>
            <a:off x="3400791" y="1920500"/>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34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37" name="Google Shape;137;p15"/>
          <p:cNvSpPr txBox="1"/>
          <p:nvPr>
            <p:ph idx="7" type="subTitle"/>
          </p:nvPr>
        </p:nvSpPr>
        <p:spPr>
          <a:xfrm>
            <a:off x="6088375" y="3501776"/>
            <a:ext cx="2342400" cy="45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8" name="Google Shape;138;p15"/>
          <p:cNvSpPr txBox="1"/>
          <p:nvPr>
            <p:ph idx="8" type="subTitle"/>
          </p:nvPr>
        </p:nvSpPr>
        <p:spPr>
          <a:xfrm>
            <a:off x="6088375" y="2418775"/>
            <a:ext cx="2342400" cy="1083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39" name="Google Shape;139;p15"/>
          <p:cNvSpPr txBox="1"/>
          <p:nvPr>
            <p:ph hasCustomPrompt="1" idx="9" type="title"/>
          </p:nvPr>
        </p:nvSpPr>
        <p:spPr>
          <a:xfrm>
            <a:off x="6088366" y="1920500"/>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34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cxnSp>
        <p:nvCxnSpPr>
          <p:cNvPr id="140" name="Google Shape;140;p15"/>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5">
    <p:spTree>
      <p:nvGrpSpPr>
        <p:cNvPr id="141" name="Shape 141"/>
        <p:cNvGrpSpPr/>
        <p:nvPr/>
      </p:nvGrpSpPr>
      <p:grpSpPr>
        <a:xfrm>
          <a:off x="0" y="0"/>
          <a:ext cx="0" cy="0"/>
          <a:chOff x="0" y="0"/>
          <a:chExt cx="0" cy="0"/>
        </a:xfrm>
      </p:grpSpPr>
      <p:pic>
        <p:nvPicPr>
          <p:cNvPr id="142" name="Google Shape;142;p16"/>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43" name="Google Shape;143;p16"/>
          <p:cNvSpPr txBox="1"/>
          <p:nvPr>
            <p:ph idx="1" type="subTitle"/>
          </p:nvPr>
        </p:nvSpPr>
        <p:spPr>
          <a:xfrm>
            <a:off x="1995819" y="1488142"/>
            <a:ext cx="51525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44" name="Google Shape;144;p16"/>
          <p:cNvSpPr txBox="1"/>
          <p:nvPr>
            <p:ph hasCustomPrompt="1" type="title"/>
          </p:nvPr>
        </p:nvSpPr>
        <p:spPr>
          <a:xfrm>
            <a:off x="1995819" y="857000"/>
            <a:ext cx="5152500" cy="71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4500">
                <a:solidFill>
                  <a:schemeClr val="dk2"/>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145" name="Google Shape;145;p16"/>
          <p:cNvSpPr txBox="1"/>
          <p:nvPr>
            <p:ph idx="2" type="subTitle"/>
          </p:nvPr>
        </p:nvSpPr>
        <p:spPr>
          <a:xfrm>
            <a:off x="1995819" y="2697870"/>
            <a:ext cx="51525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46" name="Google Shape;146;p16"/>
          <p:cNvSpPr txBox="1"/>
          <p:nvPr>
            <p:ph hasCustomPrompt="1" idx="3" type="title"/>
          </p:nvPr>
        </p:nvSpPr>
        <p:spPr>
          <a:xfrm>
            <a:off x="1995819" y="2066704"/>
            <a:ext cx="5152500" cy="71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4500">
                <a:solidFill>
                  <a:schemeClr val="dk2"/>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147" name="Google Shape;147;p16"/>
          <p:cNvSpPr txBox="1"/>
          <p:nvPr>
            <p:ph idx="4" type="subTitle"/>
          </p:nvPr>
        </p:nvSpPr>
        <p:spPr>
          <a:xfrm>
            <a:off x="1995819" y="3907599"/>
            <a:ext cx="51525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48" name="Google Shape;148;p16"/>
          <p:cNvSpPr txBox="1"/>
          <p:nvPr>
            <p:ph hasCustomPrompt="1" idx="5" type="title"/>
          </p:nvPr>
        </p:nvSpPr>
        <p:spPr>
          <a:xfrm>
            <a:off x="1995819" y="3276408"/>
            <a:ext cx="5152500" cy="71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4500">
                <a:solidFill>
                  <a:schemeClr val="dk2"/>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pic>
        <p:nvPicPr>
          <p:cNvPr id="149" name="Google Shape;149;p16"/>
          <p:cNvPicPr preferRelativeResize="0"/>
          <p:nvPr/>
        </p:nvPicPr>
        <p:blipFill rotWithShape="1">
          <a:blip r:embed="rId3">
            <a:alphaModFix/>
          </a:blip>
          <a:srcRect b="4301" l="27875" r="20713" t="3786"/>
          <a:stretch/>
        </p:blipFill>
        <p:spPr>
          <a:xfrm rot="-9527607">
            <a:off x="-1773626" y="3541597"/>
            <a:ext cx="2652180" cy="2667081"/>
          </a:xfrm>
          <a:prstGeom prst="rect">
            <a:avLst/>
          </a:prstGeom>
          <a:noFill/>
          <a:ln>
            <a:noFill/>
          </a:ln>
        </p:spPr>
      </p:pic>
      <p:grpSp>
        <p:nvGrpSpPr>
          <p:cNvPr id="150" name="Google Shape;150;p16"/>
          <p:cNvGrpSpPr/>
          <p:nvPr/>
        </p:nvGrpSpPr>
        <p:grpSpPr>
          <a:xfrm>
            <a:off x="6700" y="293550"/>
            <a:ext cx="9144600" cy="4556400"/>
            <a:chOff x="6700" y="293550"/>
            <a:chExt cx="9144600" cy="4556400"/>
          </a:xfrm>
        </p:grpSpPr>
        <p:cxnSp>
          <p:nvCxnSpPr>
            <p:cNvPr id="151" name="Google Shape;151;p16"/>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152" name="Google Shape;152;p16"/>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pic>
        <p:nvPicPr>
          <p:cNvPr id="153" name="Google Shape;153;p16"/>
          <p:cNvPicPr preferRelativeResize="0"/>
          <p:nvPr/>
        </p:nvPicPr>
        <p:blipFill rotWithShape="1">
          <a:blip r:embed="rId4">
            <a:alphaModFix/>
          </a:blip>
          <a:srcRect b="7732" l="28830" r="23890" t="1515"/>
          <a:stretch/>
        </p:blipFill>
        <p:spPr>
          <a:xfrm flipH="1" rot="3603888">
            <a:off x="-584444" y="-2204044"/>
            <a:ext cx="3040440" cy="3282991"/>
          </a:xfrm>
          <a:prstGeom prst="rect">
            <a:avLst/>
          </a:prstGeom>
          <a:noFill/>
          <a:ln>
            <a:noFill/>
          </a:ln>
        </p:spPr>
      </p:pic>
      <p:pic>
        <p:nvPicPr>
          <p:cNvPr id="154" name="Google Shape;154;p16"/>
          <p:cNvPicPr preferRelativeResize="0"/>
          <p:nvPr/>
        </p:nvPicPr>
        <p:blipFill rotWithShape="1">
          <a:blip r:embed="rId5">
            <a:alphaModFix/>
          </a:blip>
          <a:srcRect b="1854" l="33509" r="15150" t="0"/>
          <a:stretch/>
        </p:blipFill>
        <p:spPr>
          <a:xfrm>
            <a:off x="7504414" y="2571762"/>
            <a:ext cx="3438624" cy="36975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6">
    <p:spTree>
      <p:nvGrpSpPr>
        <p:cNvPr id="155" name="Shape 155"/>
        <p:cNvGrpSpPr/>
        <p:nvPr/>
      </p:nvGrpSpPr>
      <p:grpSpPr>
        <a:xfrm>
          <a:off x="0" y="0"/>
          <a:ext cx="0" cy="0"/>
          <a:chOff x="0" y="0"/>
          <a:chExt cx="0" cy="0"/>
        </a:xfrm>
      </p:grpSpPr>
      <p:pic>
        <p:nvPicPr>
          <p:cNvPr id="156" name="Google Shape;156;p17"/>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57" name="Google Shape;157;p17"/>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158" name="Google Shape;158;p17"/>
          <p:cNvSpPr txBox="1"/>
          <p:nvPr>
            <p:ph idx="1" type="subTitle"/>
          </p:nvPr>
        </p:nvSpPr>
        <p:spPr>
          <a:xfrm>
            <a:off x="713225" y="2304425"/>
            <a:ext cx="2342400" cy="374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59" name="Google Shape;159;p17"/>
          <p:cNvSpPr txBox="1"/>
          <p:nvPr>
            <p:ph idx="2" type="subTitle"/>
          </p:nvPr>
        </p:nvSpPr>
        <p:spPr>
          <a:xfrm>
            <a:off x="713225" y="2713488"/>
            <a:ext cx="2342400" cy="60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60" name="Google Shape;160;p17"/>
          <p:cNvSpPr txBox="1"/>
          <p:nvPr>
            <p:ph hasCustomPrompt="1" idx="3" type="title"/>
          </p:nvPr>
        </p:nvSpPr>
        <p:spPr>
          <a:xfrm>
            <a:off x="713216" y="1752250"/>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4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1" name="Google Shape;161;p17"/>
          <p:cNvSpPr txBox="1"/>
          <p:nvPr>
            <p:ph idx="4" type="subTitle"/>
          </p:nvPr>
        </p:nvSpPr>
        <p:spPr>
          <a:xfrm>
            <a:off x="3400800" y="3349350"/>
            <a:ext cx="2342400" cy="374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62" name="Google Shape;162;p17"/>
          <p:cNvSpPr txBox="1"/>
          <p:nvPr>
            <p:ph idx="5" type="subTitle"/>
          </p:nvPr>
        </p:nvSpPr>
        <p:spPr>
          <a:xfrm>
            <a:off x="3400800" y="3758413"/>
            <a:ext cx="2342400" cy="60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63" name="Google Shape;163;p17"/>
          <p:cNvSpPr txBox="1"/>
          <p:nvPr>
            <p:ph hasCustomPrompt="1" idx="6" type="title"/>
          </p:nvPr>
        </p:nvSpPr>
        <p:spPr>
          <a:xfrm>
            <a:off x="3400791" y="2797175"/>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4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4" name="Google Shape;164;p17"/>
          <p:cNvSpPr txBox="1"/>
          <p:nvPr>
            <p:ph idx="7" type="subTitle"/>
          </p:nvPr>
        </p:nvSpPr>
        <p:spPr>
          <a:xfrm>
            <a:off x="6088375" y="2304425"/>
            <a:ext cx="2342400" cy="374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65" name="Google Shape;165;p17"/>
          <p:cNvSpPr txBox="1"/>
          <p:nvPr>
            <p:ph idx="8" type="subTitle"/>
          </p:nvPr>
        </p:nvSpPr>
        <p:spPr>
          <a:xfrm>
            <a:off x="6088375" y="2713488"/>
            <a:ext cx="2342400" cy="60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66" name="Google Shape;166;p17"/>
          <p:cNvSpPr txBox="1"/>
          <p:nvPr>
            <p:ph hasCustomPrompt="1" idx="9" type="title"/>
          </p:nvPr>
        </p:nvSpPr>
        <p:spPr>
          <a:xfrm>
            <a:off x="6088366" y="1752250"/>
            <a:ext cx="23424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4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pic>
        <p:nvPicPr>
          <p:cNvPr id="167" name="Google Shape;167;p17"/>
          <p:cNvPicPr preferRelativeResize="0"/>
          <p:nvPr/>
        </p:nvPicPr>
        <p:blipFill rotWithShape="1">
          <a:blip r:embed="rId3">
            <a:alphaModFix/>
          </a:blip>
          <a:srcRect b="4301" l="27875" r="20713" t="3786"/>
          <a:stretch/>
        </p:blipFill>
        <p:spPr>
          <a:xfrm rot="-9527613">
            <a:off x="3249112" y="-2261980"/>
            <a:ext cx="2842822" cy="2858788"/>
          </a:xfrm>
          <a:prstGeom prst="rect">
            <a:avLst/>
          </a:prstGeom>
          <a:noFill/>
          <a:ln>
            <a:noFill/>
          </a:ln>
        </p:spPr>
      </p:pic>
      <p:pic>
        <p:nvPicPr>
          <p:cNvPr id="168" name="Google Shape;168;p17"/>
          <p:cNvPicPr preferRelativeResize="0"/>
          <p:nvPr/>
        </p:nvPicPr>
        <p:blipFill rotWithShape="1">
          <a:blip r:embed="rId4">
            <a:alphaModFix/>
          </a:blip>
          <a:srcRect b="7732" l="28830" r="23890" t="1515"/>
          <a:stretch/>
        </p:blipFill>
        <p:spPr>
          <a:xfrm flipH="1" rot="5037304">
            <a:off x="7590082" y="3602956"/>
            <a:ext cx="3040440" cy="3282989"/>
          </a:xfrm>
          <a:prstGeom prst="rect">
            <a:avLst/>
          </a:prstGeom>
          <a:noFill/>
          <a:ln>
            <a:noFill/>
          </a:ln>
        </p:spPr>
      </p:pic>
      <p:pic>
        <p:nvPicPr>
          <p:cNvPr id="169" name="Google Shape;169;p17"/>
          <p:cNvPicPr preferRelativeResize="0"/>
          <p:nvPr/>
        </p:nvPicPr>
        <p:blipFill rotWithShape="1">
          <a:blip r:embed="rId5">
            <a:alphaModFix/>
          </a:blip>
          <a:srcRect b="5705" l="24114" r="16241" t="12781"/>
          <a:stretch/>
        </p:blipFill>
        <p:spPr>
          <a:xfrm flipH="1" rot="3588707">
            <a:off x="-3031864" y="2485029"/>
            <a:ext cx="4094424" cy="3147694"/>
          </a:xfrm>
          <a:prstGeom prst="rect">
            <a:avLst/>
          </a:prstGeom>
          <a:noFill/>
          <a:ln>
            <a:noFill/>
          </a:ln>
        </p:spPr>
      </p:pic>
      <p:cxnSp>
        <p:nvCxnSpPr>
          <p:cNvPr id="170" name="Google Shape;170;p17"/>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71" name="Shape 171"/>
        <p:cNvGrpSpPr/>
        <p:nvPr/>
      </p:nvGrpSpPr>
      <p:grpSpPr>
        <a:xfrm>
          <a:off x="0" y="0"/>
          <a:ext cx="0" cy="0"/>
          <a:chOff x="0" y="0"/>
          <a:chExt cx="0" cy="0"/>
        </a:xfrm>
      </p:grpSpPr>
      <p:pic>
        <p:nvPicPr>
          <p:cNvPr id="172" name="Google Shape;172;p18"/>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73" name="Google Shape;173;p18"/>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pic>
        <p:nvPicPr>
          <p:cNvPr id="174" name="Google Shape;174;p18"/>
          <p:cNvPicPr preferRelativeResize="0"/>
          <p:nvPr/>
        </p:nvPicPr>
        <p:blipFill rotWithShape="1">
          <a:blip r:embed="rId3">
            <a:alphaModFix/>
          </a:blip>
          <a:srcRect b="4625" l="34919" r="10638" t="0"/>
          <a:stretch/>
        </p:blipFill>
        <p:spPr>
          <a:xfrm flipH="1" rot="-645291">
            <a:off x="7391297" y="2791711"/>
            <a:ext cx="4022634" cy="3964026"/>
          </a:xfrm>
          <a:prstGeom prst="rect">
            <a:avLst/>
          </a:prstGeom>
          <a:noFill/>
          <a:ln>
            <a:noFill/>
          </a:ln>
        </p:spPr>
      </p:pic>
      <p:pic>
        <p:nvPicPr>
          <p:cNvPr id="175" name="Google Shape;175;p18"/>
          <p:cNvPicPr preferRelativeResize="0"/>
          <p:nvPr/>
        </p:nvPicPr>
        <p:blipFill rotWithShape="1">
          <a:blip r:embed="rId4">
            <a:alphaModFix/>
          </a:blip>
          <a:srcRect b="7732" l="28830" r="23890" t="1515"/>
          <a:stretch/>
        </p:blipFill>
        <p:spPr>
          <a:xfrm flipH="1" rot="-2256294">
            <a:off x="-1398012" y="3349056"/>
            <a:ext cx="3635274" cy="3925316"/>
          </a:xfrm>
          <a:prstGeom prst="rect">
            <a:avLst/>
          </a:prstGeom>
          <a:noFill/>
          <a:ln>
            <a:noFill/>
          </a:ln>
        </p:spPr>
      </p:pic>
      <p:cxnSp>
        <p:nvCxnSpPr>
          <p:cNvPr id="176" name="Google Shape;176;p18"/>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179" name="Google Shape;179;p19"/>
          <p:cNvPicPr preferRelativeResize="0"/>
          <p:nvPr/>
        </p:nvPicPr>
        <p:blipFill rotWithShape="1">
          <a:blip r:embed="rId3">
            <a:alphaModFix/>
          </a:blip>
          <a:srcRect b="7732" l="28830" r="23890" t="1515"/>
          <a:stretch/>
        </p:blipFill>
        <p:spPr>
          <a:xfrm flipH="1" rot="-2256294">
            <a:off x="-1567112" y="3409506"/>
            <a:ext cx="3635274" cy="3925316"/>
          </a:xfrm>
          <a:prstGeom prst="rect">
            <a:avLst/>
          </a:prstGeom>
          <a:noFill/>
          <a:ln>
            <a:noFill/>
          </a:ln>
        </p:spPr>
      </p:pic>
      <p:cxnSp>
        <p:nvCxnSpPr>
          <p:cNvPr id="180" name="Google Shape;180;p19"/>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
        <p:nvSpPr>
          <p:cNvPr id="181" name="Google Shape;181;p19"/>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pic>
        <p:nvPicPr>
          <p:cNvPr id="182" name="Google Shape;182;p19"/>
          <p:cNvPicPr preferRelativeResize="0"/>
          <p:nvPr/>
        </p:nvPicPr>
        <p:blipFill rotWithShape="1">
          <a:blip r:embed="rId4">
            <a:alphaModFix/>
          </a:blip>
          <a:srcRect b="5705" l="24114" r="16241" t="12781"/>
          <a:stretch/>
        </p:blipFill>
        <p:spPr>
          <a:xfrm flipH="1" rot="-2700010">
            <a:off x="-1547400" y="-1527770"/>
            <a:ext cx="3357303" cy="258102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185" name="Google Shape;185;p20"/>
          <p:cNvPicPr preferRelativeResize="0"/>
          <p:nvPr/>
        </p:nvPicPr>
        <p:blipFill rotWithShape="1">
          <a:blip r:embed="rId3">
            <a:alphaModFix/>
          </a:blip>
          <a:srcRect b="7732" l="28830" r="23890" t="1515"/>
          <a:stretch/>
        </p:blipFill>
        <p:spPr>
          <a:xfrm rot="-3603888">
            <a:off x="7831181" y="-1609969"/>
            <a:ext cx="3040440" cy="3282991"/>
          </a:xfrm>
          <a:prstGeom prst="rect">
            <a:avLst/>
          </a:prstGeom>
          <a:noFill/>
          <a:ln>
            <a:noFill/>
          </a:ln>
        </p:spPr>
      </p:pic>
      <p:pic>
        <p:nvPicPr>
          <p:cNvPr id="186" name="Google Shape;186;p20"/>
          <p:cNvPicPr preferRelativeResize="0"/>
          <p:nvPr/>
        </p:nvPicPr>
        <p:blipFill rotWithShape="1">
          <a:blip r:embed="rId4">
            <a:alphaModFix/>
          </a:blip>
          <a:srcRect b="4301" l="27875" r="20713" t="3786"/>
          <a:stretch/>
        </p:blipFill>
        <p:spPr>
          <a:xfrm rot="-9527610">
            <a:off x="-1230622" y="4083461"/>
            <a:ext cx="2079392" cy="2091078"/>
          </a:xfrm>
          <a:prstGeom prst="rect">
            <a:avLst/>
          </a:prstGeom>
          <a:noFill/>
          <a:ln>
            <a:noFill/>
          </a:ln>
        </p:spPr>
      </p:pic>
      <p:sp>
        <p:nvSpPr>
          <p:cNvPr id="187" name="Google Shape;187;p20"/>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pic>
        <p:nvPicPr>
          <p:cNvPr id="188" name="Google Shape;188;p20"/>
          <p:cNvPicPr preferRelativeResize="0"/>
          <p:nvPr/>
        </p:nvPicPr>
        <p:blipFill rotWithShape="1">
          <a:blip r:embed="rId5">
            <a:alphaModFix/>
          </a:blip>
          <a:srcRect b="5705" l="24114" r="16241" t="12781"/>
          <a:stretch/>
        </p:blipFill>
        <p:spPr>
          <a:xfrm flipH="1" rot="-2700020">
            <a:off x="7769559" y="4345743"/>
            <a:ext cx="2383665" cy="1832510"/>
          </a:xfrm>
          <a:prstGeom prst="rect">
            <a:avLst/>
          </a:prstGeom>
          <a:noFill/>
          <a:ln>
            <a:noFill/>
          </a:ln>
        </p:spPr>
      </p:pic>
      <p:cxnSp>
        <p:nvCxnSpPr>
          <p:cNvPr id="189" name="Google Shape;189;p2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pic>
        <p:nvPicPr>
          <p:cNvPr id="19" name="Google Shape;19;p3"/>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b="5060" l="22743" r="23170" t="2252"/>
          <a:stretch/>
        </p:blipFill>
        <p:spPr>
          <a:xfrm rot="-2369633">
            <a:off x="4192788" y="-2136376"/>
            <a:ext cx="3003348" cy="2895133"/>
          </a:xfrm>
          <a:prstGeom prst="rect">
            <a:avLst/>
          </a:prstGeom>
          <a:noFill/>
          <a:ln>
            <a:noFill/>
          </a:ln>
        </p:spPr>
      </p:pic>
      <p:sp>
        <p:nvSpPr>
          <p:cNvPr id="21" name="Google Shape;21;p3"/>
          <p:cNvSpPr txBox="1"/>
          <p:nvPr>
            <p:ph type="title"/>
          </p:nvPr>
        </p:nvSpPr>
        <p:spPr>
          <a:xfrm>
            <a:off x="1721400" y="1987076"/>
            <a:ext cx="5701200" cy="1389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b="0"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 name="Google Shape;22;p3"/>
          <p:cNvSpPr txBox="1"/>
          <p:nvPr>
            <p:ph idx="1" type="subTitle"/>
          </p:nvPr>
        </p:nvSpPr>
        <p:spPr>
          <a:xfrm>
            <a:off x="2979750" y="3491138"/>
            <a:ext cx="3184500" cy="68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7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3" name="Google Shape;23;p3"/>
          <p:cNvSpPr txBox="1"/>
          <p:nvPr>
            <p:ph hasCustomPrompt="1" idx="2" type="title"/>
          </p:nvPr>
        </p:nvSpPr>
        <p:spPr>
          <a:xfrm>
            <a:off x="3276900" y="840900"/>
            <a:ext cx="2590200" cy="101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900"/>
              <a:buNone/>
              <a:defRPr b="1" sz="7600">
                <a:solidFill>
                  <a:schemeClr val="dk2"/>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cxnSp>
        <p:nvCxnSpPr>
          <p:cNvPr id="24" name="Google Shape;24;p3"/>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pic>
        <p:nvPicPr>
          <p:cNvPr id="25" name="Google Shape;25;p3"/>
          <p:cNvPicPr preferRelativeResize="0"/>
          <p:nvPr/>
        </p:nvPicPr>
        <p:blipFill rotWithShape="1">
          <a:blip r:embed="rId4">
            <a:alphaModFix/>
          </a:blip>
          <a:srcRect b="1854" l="33509" r="15150" t="0"/>
          <a:stretch/>
        </p:blipFill>
        <p:spPr>
          <a:xfrm flipH="1">
            <a:off x="7663101" y="2730362"/>
            <a:ext cx="3219974" cy="3462426"/>
          </a:xfrm>
          <a:prstGeom prst="rect">
            <a:avLst/>
          </a:prstGeom>
          <a:noFill/>
          <a:ln>
            <a:noFill/>
          </a:ln>
        </p:spPr>
      </p:pic>
      <p:pic>
        <p:nvPicPr>
          <p:cNvPr id="26" name="Google Shape;26;p3"/>
          <p:cNvPicPr preferRelativeResize="0"/>
          <p:nvPr/>
        </p:nvPicPr>
        <p:blipFill rotWithShape="1">
          <a:blip r:embed="rId5">
            <a:alphaModFix/>
          </a:blip>
          <a:srcRect b="4625" l="34919" r="10638" t="0"/>
          <a:stretch/>
        </p:blipFill>
        <p:spPr>
          <a:xfrm rot="645291">
            <a:off x="-2532916" y="2479561"/>
            <a:ext cx="4022634" cy="3964026"/>
          </a:xfrm>
          <a:prstGeom prst="rect">
            <a:avLst/>
          </a:prstGeom>
          <a:noFill/>
          <a:ln>
            <a:noFill/>
          </a:ln>
        </p:spPr>
      </p:pic>
      <p:cxnSp>
        <p:nvCxnSpPr>
          <p:cNvPr id="27" name="Google Shape;27;p3"/>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90" name="Shape 190"/>
        <p:cNvGrpSpPr/>
        <p:nvPr/>
      </p:nvGrpSpPr>
      <p:grpSpPr>
        <a:xfrm>
          <a:off x="0" y="0"/>
          <a:ext cx="0" cy="0"/>
          <a:chOff x="0" y="0"/>
          <a:chExt cx="0" cy="0"/>
        </a:xfrm>
      </p:grpSpPr>
      <p:pic>
        <p:nvPicPr>
          <p:cNvPr id="191" name="Google Shape;191;p21"/>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192" name="Google Shape;192;p21"/>
          <p:cNvSpPr txBox="1"/>
          <p:nvPr>
            <p:ph type="title"/>
          </p:nvPr>
        </p:nvSpPr>
        <p:spPr>
          <a:xfrm>
            <a:off x="713225" y="1720850"/>
            <a:ext cx="4402500" cy="6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200"/>
              <a:buNone/>
              <a:defRPr sz="36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93" name="Google Shape;193;p21"/>
          <p:cNvSpPr txBox="1"/>
          <p:nvPr>
            <p:ph idx="1" type="subTitle"/>
          </p:nvPr>
        </p:nvSpPr>
        <p:spPr>
          <a:xfrm>
            <a:off x="713275" y="2601050"/>
            <a:ext cx="5123100" cy="9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94" name="Google Shape;194;p21"/>
          <p:cNvPicPr preferRelativeResize="0"/>
          <p:nvPr/>
        </p:nvPicPr>
        <p:blipFill rotWithShape="1">
          <a:blip r:embed="rId3">
            <a:alphaModFix/>
          </a:blip>
          <a:srcRect b="1220" l="28523" r="22810" t="3404"/>
          <a:stretch/>
        </p:blipFill>
        <p:spPr>
          <a:xfrm rot="-2012110">
            <a:off x="7659500" y="-1848450"/>
            <a:ext cx="4086531" cy="4504898"/>
          </a:xfrm>
          <a:prstGeom prst="rect">
            <a:avLst/>
          </a:prstGeom>
          <a:noFill/>
          <a:ln>
            <a:noFill/>
          </a:ln>
        </p:spPr>
      </p:pic>
      <p:pic>
        <p:nvPicPr>
          <p:cNvPr id="195" name="Google Shape;195;p21"/>
          <p:cNvPicPr preferRelativeResize="0"/>
          <p:nvPr/>
        </p:nvPicPr>
        <p:blipFill rotWithShape="1">
          <a:blip r:embed="rId4">
            <a:alphaModFix/>
          </a:blip>
          <a:srcRect b="7732" l="28830" r="23890" t="1515"/>
          <a:stretch/>
        </p:blipFill>
        <p:spPr>
          <a:xfrm flipH="1" rot="-2265134">
            <a:off x="-1138851" y="3841100"/>
            <a:ext cx="2886202" cy="3116475"/>
          </a:xfrm>
          <a:prstGeom prst="rect">
            <a:avLst/>
          </a:prstGeom>
          <a:noFill/>
          <a:ln>
            <a:noFill/>
          </a:ln>
        </p:spPr>
      </p:pic>
      <p:pic>
        <p:nvPicPr>
          <p:cNvPr id="196" name="Google Shape;196;p21"/>
          <p:cNvPicPr preferRelativeResize="0"/>
          <p:nvPr/>
        </p:nvPicPr>
        <p:blipFill rotWithShape="1">
          <a:blip r:embed="rId5">
            <a:alphaModFix/>
          </a:blip>
          <a:srcRect b="1854" l="33509" r="15150" t="0"/>
          <a:stretch/>
        </p:blipFill>
        <p:spPr>
          <a:xfrm flipH="1" rot="3669517">
            <a:off x="-1353197" y="-1964550"/>
            <a:ext cx="3438623" cy="3697525"/>
          </a:xfrm>
          <a:prstGeom prst="rect">
            <a:avLst/>
          </a:prstGeom>
          <a:noFill/>
          <a:ln>
            <a:noFill/>
          </a:ln>
        </p:spPr>
      </p:pic>
      <p:cxnSp>
        <p:nvCxnSpPr>
          <p:cNvPr id="197" name="Google Shape;197;p21"/>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198" name="Google Shape;198;p21"/>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99" name="Shape 199"/>
        <p:cNvGrpSpPr/>
        <p:nvPr/>
      </p:nvGrpSpPr>
      <p:grpSpPr>
        <a:xfrm>
          <a:off x="0" y="0"/>
          <a:ext cx="0" cy="0"/>
          <a:chOff x="0" y="0"/>
          <a:chExt cx="0" cy="0"/>
        </a:xfrm>
      </p:grpSpPr>
      <p:pic>
        <p:nvPicPr>
          <p:cNvPr id="200" name="Google Shape;200;p22"/>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201" name="Google Shape;201;p22"/>
          <p:cNvSpPr txBox="1"/>
          <p:nvPr>
            <p:ph type="title"/>
          </p:nvPr>
        </p:nvSpPr>
        <p:spPr>
          <a:xfrm>
            <a:off x="713213" y="1675950"/>
            <a:ext cx="2731200" cy="690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3600">
                <a:solidFill>
                  <a:schemeClr val="dk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2" name="Google Shape;202;p22"/>
          <p:cNvSpPr txBox="1"/>
          <p:nvPr>
            <p:ph idx="1" type="subTitle"/>
          </p:nvPr>
        </p:nvSpPr>
        <p:spPr>
          <a:xfrm>
            <a:off x="713225" y="2556150"/>
            <a:ext cx="41844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5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03" name="Google Shape;203;p22"/>
          <p:cNvPicPr preferRelativeResize="0"/>
          <p:nvPr/>
        </p:nvPicPr>
        <p:blipFill rotWithShape="1">
          <a:blip r:embed="rId3">
            <a:alphaModFix/>
          </a:blip>
          <a:srcRect b="7732" l="28830" r="23890" t="1515"/>
          <a:stretch/>
        </p:blipFill>
        <p:spPr>
          <a:xfrm flipH="1" rot="8099989">
            <a:off x="2548046" y="-2370534"/>
            <a:ext cx="3228504" cy="3486094"/>
          </a:xfrm>
          <a:prstGeom prst="rect">
            <a:avLst/>
          </a:prstGeom>
          <a:noFill/>
          <a:ln>
            <a:noFill/>
          </a:ln>
        </p:spPr>
      </p:pic>
      <p:pic>
        <p:nvPicPr>
          <p:cNvPr id="204" name="Google Shape;204;p22"/>
          <p:cNvPicPr preferRelativeResize="0"/>
          <p:nvPr/>
        </p:nvPicPr>
        <p:blipFill rotWithShape="1">
          <a:blip r:embed="rId4">
            <a:alphaModFix/>
          </a:blip>
          <a:srcRect b="2790" l="26864" r="19049" t="2922"/>
          <a:stretch/>
        </p:blipFill>
        <p:spPr>
          <a:xfrm>
            <a:off x="8244202" y="3178988"/>
            <a:ext cx="3675398" cy="3604025"/>
          </a:xfrm>
          <a:prstGeom prst="rect">
            <a:avLst/>
          </a:prstGeom>
          <a:noFill/>
          <a:ln>
            <a:noFill/>
          </a:ln>
        </p:spPr>
      </p:pic>
      <p:grpSp>
        <p:nvGrpSpPr>
          <p:cNvPr id="205" name="Google Shape;205;p22"/>
          <p:cNvGrpSpPr/>
          <p:nvPr/>
        </p:nvGrpSpPr>
        <p:grpSpPr>
          <a:xfrm>
            <a:off x="6700" y="293550"/>
            <a:ext cx="9144600" cy="4556400"/>
            <a:chOff x="6700" y="293550"/>
            <a:chExt cx="9144600" cy="4556400"/>
          </a:xfrm>
        </p:grpSpPr>
        <p:cxnSp>
          <p:nvCxnSpPr>
            <p:cNvPr id="206" name="Google Shape;206;p22"/>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207" name="Google Shape;207;p22"/>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
    <p:spTree>
      <p:nvGrpSpPr>
        <p:cNvPr id="208" name="Shape 208"/>
        <p:cNvGrpSpPr/>
        <p:nvPr/>
      </p:nvGrpSpPr>
      <p:grpSpPr>
        <a:xfrm>
          <a:off x="0" y="0"/>
          <a:ext cx="0" cy="0"/>
          <a:chOff x="0" y="0"/>
          <a:chExt cx="0" cy="0"/>
        </a:xfrm>
      </p:grpSpPr>
      <p:pic>
        <p:nvPicPr>
          <p:cNvPr id="209" name="Google Shape;209;p23"/>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210" name="Google Shape;210;p23"/>
          <p:cNvSpPr txBox="1"/>
          <p:nvPr>
            <p:ph type="title"/>
          </p:nvPr>
        </p:nvSpPr>
        <p:spPr>
          <a:xfrm flipH="1">
            <a:off x="5699575" y="1675950"/>
            <a:ext cx="2731200" cy="690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1" name="Google Shape;211;p23"/>
          <p:cNvSpPr txBox="1"/>
          <p:nvPr>
            <p:ph idx="1" type="subTitle"/>
          </p:nvPr>
        </p:nvSpPr>
        <p:spPr>
          <a:xfrm flipH="1">
            <a:off x="4416475" y="2556150"/>
            <a:ext cx="4014300" cy="110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5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12" name="Google Shape;212;p23"/>
          <p:cNvPicPr preferRelativeResize="0"/>
          <p:nvPr/>
        </p:nvPicPr>
        <p:blipFill rotWithShape="1">
          <a:blip r:embed="rId3">
            <a:alphaModFix/>
          </a:blip>
          <a:srcRect b="5705" l="24114" r="16241" t="12781"/>
          <a:stretch/>
        </p:blipFill>
        <p:spPr>
          <a:xfrm flipH="1" rot="1931262">
            <a:off x="-1478690" y="3897705"/>
            <a:ext cx="3357304" cy="2581018"/>
          </a:xfrm>
          <a:prstGeom prst="rect">
            <a:avLst/>
          </a:prstGeom>
          <a:noFill/>
          <a:ln>
            <a:noFill/>
          </a:ln>
        </p:spPr>
      </p:pic>
      <p:pic>
        <p:nvPicPr>
          <p:cNvPr id="213" name="Google Shape;213;p23"/>
          <p:cNvPicPr preferRelativeResize="0"/>
          <p:nvPr/>
        </p:nvPicPr>
        <p:blipFill rotWithShape="1">
          <a:blip r:embed="rId4">
            <a:alphaModFix/>
          </a:blip>
          <a:srcRect b="2790" l="26864" r="19049" t="2922"/>
          <a:stretch/>
        </p:blipFill>
        <p:spPr>
          <a:xfrm flipH="1" rot="-8677703">
            <a:off x="3264670" y="-2179997"/>
            <a:ext cx="3578084" cy="3508595"/>
          </a:xfrm>
          <a:prstGeom prst="rect">
            <a:avLst/>
          </a:prstGeom>
          <a:noFill/>
          <a:ln>
            <a:noFill/>
          </a:ln>
        </p:spPr>
      </p:pic>
      <p:grpSp>
        <p:nvGrpSpPr>
          <p:cNvPr id="214" name="Google Shape;214;p23"/>
          <p:cNvGrpSpPr/>
          <p:nvPr/>
        </p:nvGrpSpPr>
        <p:grpSpPr>
          <a:xfrm>
            <a:off x="6700" y="293550"/>
            <a:ext cx="9144600" cy="4556400"/>
            <a:chOff x="6700" y="293550"/>
            <a:chExt cx="9144600" cy="4556400"/>
          </a:xfrm>
        </p:grpSpPr>
        <p:cxnSp>
          <p:nvCxnSpPr>
            <p:cNvPr id="215" name="Google Shape;215;p23"/>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216" name="Google Shape;216;p23"/>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19" name="Google Shape;219;p24"/>
          <p:cNvPicPr preferRelativeResize="0"/>
          <p:nvPr/>
        </p:nvPicPr>
        <p:blipFill rotWithShape="1">
          <a:blip r:embed="rId3">
            <a:alphaModFix/>
          </a:blip>
          <a:srcRect b="2790" l="26864" r="19049" t="2922"/>
          <a:stretch/>
        </p:blipFill>
        <p:spPr>
          <a:xfrm>
            <a:off x="-1190075" y="3847100"/>
            <a:ext cx="3937426" cy="3279074"/>
          </a:xfrm>
          <a:prstGeom prst="rect">
            <a:avLst/>
          </a:prstGeom>
          <a:noFill/>
          <a:ln>
            <a:noFill/>
          </a:ln>
        </p:spPr>
      </p:pic>
      <p:pic>
        <p:nvPicPr>
          <p:cNvPr id="220" name="Google Shape;220;p24"/>
          <p:cNvPicPr preferRelativeResize="0"/>
          <p:nvPr/>
        </p:nvPicPr>
        <p:blipFill rotWithShape="1">
          <a:blip r:embed="rId4">
            <a:alphaModFix/>
          </a:blip>
          <a:srcRect b="7732" l="28830" r="23890" t="1515"/>
          <a:stretch/>
        </p:blipFill>
        <p:spPr>
          <a:xfrm flipH="1" rot="4070003">
            <a:off x="-1214169" y="-1932857"/>
            <a:ext cx="3040440" cy="3282991"/>
          </a:xfrm>
          <a:prstGeom prst="rect">
            <a:avLst/>
          </a:prstGeom>
          <a:noFill/>
          <a:ln>
            <a:noFill/>
          </a:ln>
        </p:spPr>
      </p:pic>
      <p:sp>
        <p:nvSpPr>
          <p:cNvPr id="221" name="Google Shape;221;p24"/>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22" name="Google Shape;222;p24"/>
          <p:cNvSpPr txBox="1"/>
          <p:nvPr>
            <p:ph idx="1" type="body"/>
          </p:nvPr>
        </p:nvSpPr>
        <p:spPr>
          <a:xfrm>
            <a:off x="1623725" y="1955425"/>
            <a:ext cx="5896500" cy="1990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vl1pPr>
            <a:lvl2pPr indent="-323850" lvl="1" marL="914400" rtl="0">
              <a:spcBef>
                <a:spcPts val="0"/>
              </a:spcBef>
              <a:spcAft>
                <a:spcPts val="0"/>
              </a:spcAft>
              <a:buClr>
                <a:schemeClr val="dk2"/>
              </a:buClr>
              <a:buSzPts val="1500"/>
              <a:buChar char="○"/>
              <a:defRPr/>
            </a:lvl2pPr>
            <a:lvl3pPr indent="-323850" lvl="2" marL="1371600" rtl="0">
              <a:spcBef>
                <a:spcPts val="0"/>
              </a:spcBef>
              <a:spcAft>
                <a:spcPts val="0"/>
              </a:spcAft>
              <a:buClr>
                <a:schemeClr val="dk2"/>
              </a:buClr>
              <a:buSzPts val="1500"/>
              <a:buChar char="●"/>
              <a:defRPr/>
            </a:lvl3pPr>
            <a:lvl4pPr indent="-323850" lvl="3" marL="1828800" rtl="0">
              <a:spcBef>
                <a:spcPts val="0"/>
              </a:spcBef>
              <a:spcAft>
                <a:spcPts val="0"/>
              </a:spcAft>
              <a:buClr>
                <a:schemeClr val="dk2"/>
              </a:buClr>
              <a:buSzPts val="1500"/>
              <a:buChar char="●"/>
              <a:defRPr/>
            </a:lvl4pPr>
            <a:lvl5pPr indent="-323850" lvl="4" marL="2286000" rtl="0">
              <a:spcBef>
                <a:spcPts val="0"/>
              </a:spcBef>
              <a:spcAft>
                <a:spcPts val="0"/>
              </a:spcAft>
              <a:buClr>
                <a:schemeClr val="dk2"/>
              </a:buClr>
              <a:buSzPts val="1500"/>
              <a:buChar char="○"/>
              <a:defRPr/>
            </a:lvl5pPr>
            <a:lvl6pPr indent="-323850" lvl="5" marL="2743200" rtl="0">
              <a:spcBef>
                <a:spcPts val="0"/>
              </a:spcBef>
              <a:spcAft>
                <a:spcPts val="0"/>
              </a:spcAft>
              <a:buClr>
                <a:schemeClr val="dk2"/>
              </a:buClr>
              <a:buSzPts val="1500"/>
              <a:buChar char="■"/>
              <a:defRPr/>
            </a:lvl6pPr>
            <a:lvl7pPr indent="-323850" lvl="6" marL="3200400" rtl="0">
              <a:spcBef>
                <a:spcPts val="0"/>
              </a:spcBef>
              <a:spcAft>
                <a:spcPts val="0"/>
              </a:spcAft>
              <a:buClr>
                <a:schemeClr val="dk2"/>
              </a:buClr>
              <a:buSzPts val="1500"/>
              <a:buChar char="●"/>
              <a:defRPr/>
            </a:lvl7pPr>
            <a:lvl8pPr indent="-323850" lvl="7" marL="3657600" rtl="0">
              <a:spcBef>
                <a:spcPts val="0"/>
              </a:spcBef>
              <a:spcAft>
                <a:spcPts val="0"/>
              </a:spcAft>
              <a:buClr>
                <a:schemeClr val="dk2"/>
              </a:buClr>
              <a:buSzPts val="1500"/>
              <a:buChar char="○"/>
              <a:defRPr/>
            </a:lvl8pPr>
            <a:lvl9pPr indent="-323850" lvl="8" marL="4114800" rtl="0">
              <a:spcBef>
                <a:spcPts val="0"/>
              </a:spcBef>
              <a:spcAft>
                <a:spcPts val="0"/>
              </a:spcAft>
              <a:buClr>
                <a:schemeClr val="dk2"/>
              </a:buClr>
              <a:buSzPts val="1500"/>
              <a:buChar char="■"/>
              <a:defRPr/>
            </a:lvl9pPr>
          </a:lstStyle>
          <a:p/>
        </p:txBody>
      </p:sp>
      <p:cxnSp>
        <p:nvCxnSpPr>
          <p:cNvPr id="223" name="Google Shape;223;p2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pic>
        <p:nvPicPr>
          <p:cNvPr id="224" name="Google Shape;224;p24"/>
          <p:cNvPicPr preferRelativeResize="0"/>
          <p:nvPr/>
        </p:nvPicPr>
        <p:blipFill rotWithShape="1">
          <a:blip r:embed="rId5">
            <a:alphaModFix/>
          </a:blip>
          <a:srcRect b="4625" l="34919" r="10638" t="0"/>
          <a:stretch/>
        </p:blipFill>
        <p:spPr>
          <a:xfrm flipH="1" rot="-3988640">
            <a:off x="7212119" y="-1830865"/>
            <a:ext cx="4311634" cy="424882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27" name="Google Shape;227;p25"/>
          <p:cNvPicPr preferRelativeResize="0"/>
          <p:nvPr/>
        </p:nvPicPr>
        <p:blipFill rotWithShape="1">
          <a:blip r:embed="rId3">
            <a:alphaModFix/>
          </a:blip>
          <a:srcRect b="1854" l="33509" r="15150" t="0"/>
          <a:stretch/>
        </p:blipFill>
        <p:spPr>
          <a:xfrm rot="-7506196">
            <a:off x="7888337" y="-1807389"/>
            <a:ext cx="3438626" cy="3697527"/>
          </a:xfrm>
          <a:prstGeom prst="rect">
            <a:avLst/>
          </a:prstGeom>
          <a:noFill/>
          <a:ln>
            <a:noFill/>
          </a:ln>
        </p:spPr>
      </p:pic>
      <p:pic>
        <p:nvPicPr>
          <p:cNvPr id="228" name="Google Shape;228;p25"/>
          <p:cNvPicPr preferRelativeResize="0"/>
          <p:nvPr/>
        </p:nvPicPr>
        <p:blipFill rotWithShape="1">
          <a:blip r:embed="rId4">
            <a:alphaModFix/>
          </a:blip>
          <a:srcRect b="7732" l="28830" r="23890" t="1515"/>
          <a:stretch/>
        </p:blipFill>
        <p:spPr>
          <a:xfrm flipH="1" rot="3603888">
            <a:off x="-1503094" y="-1851594"/>
            <a:ext cx="3040440" cy="3282991"/>
          </a:xfrm>
          <a:prstGeom prst="rect">
            <a:avLst/>
          </a:prstGeom>
          <a:noFill/>
          <a:ln>
            <a:noFill/>
          </a:ln>
        </p:spPr>
      </p:pic>
      <p:sp>
        <p:nvSpPr>
          <p:cNvPr id="229" name="Google Shape;229;p25"/>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30" name="Google Shape;230;p25"/>
          <p:cNvSpPr txBox="1"/>
          <p:nvPr>
            <p:ph idx="1" type="body"/>
          </p:nvPr>
        </p:nvSpPr>
        <p:spPr>
          <a:xfrm>
            <a:off x="713225" y="1926450"/>
            <a:ext cx="4066800" cy="2130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vl1pPr>
            <a:lvl2pPr indent="-323850" lvl="1" marL="914400" rtl="0">
              <a:spcBef>
                <a:spcPts val="0"/>
              </a:spcBef>
              <a:spcAft>
                <a:spcPts val="0"/>
              </a:spcAft>
              <a:buClr>
                <a:schemeClr val="dk2"/>
              </a:buClr>
              <a:buSzPts val="1500"/>
              <a:buChar char="○"/>
              <a:defRPr/>
            </a:lvl2pPr>
            <a:lvl3pPr indent="-323850" lvl="2" marL="1371600" rtl="0">
              <a:spcBef>
                <a:spcPts val="0"/>
              </a:spcBef>
              <a:spcAft>
                <a:spcPts val="0"/>
              </a:spcAft>
              <a:buClr>
                <a:schemeClr val="dk2"/>
              </a:buClr>
              <a:buSzPts val="1500"/>
              <a:buChar char="■"/>
              <a:defRPr/>
            </a:lvl3pPr>
            <a:lvl4pPr indent="-323850" lvl="3" marL="1828800" rtl="0">
              <a:spcBef>
                <a:spcPts val="0"/>
              </a:spcBef>
              <a:spcAft>
                <a:spcPts val="0"/>
              </a:spcAft>
              <a:buClr>
                <a:schemeClr val="dk2"/>
              </a:buClr>
              <a:buSzPts val="1500"/>
              <a:buChar char="●"/>
              <a:defRPr/>
            </a:lvl4pPr>
            <a:lvl5pPr indent="-323850" lvl="4" marL="2286000" rtl="0">
              <a:spcBef>
                <a:spcPts val="0"/>
              </a:spcBef>
              <a:spcAft>
                <a:spcPts val="0"/>
              </a:spcAft>
              <a:buClr>
                <a:schemeClr val="dk2"/>
              </a:buClr>
              <a:buSzPts val="1500"/>
              <a:buChar char="○"/>
              <a:defRPr/>
            </a:lvl5pPr>
            <a:lvl6pPr indent="-323850" lvl="5" marL="2743200" rtl="0">
              <a:spcBef>
                <a:spcPts val="0"/>
              </a:spcBef>
              <a:spcAft>
                <a:spcPts val="0"/>
              </a:spcAft>
              <a:buClr>
                <a:schemeClr val="dk2"/>
              </a:buClr>
              <a:buSzPts val="1500"/>
              <a:buChar char="■"/>
              <a:defRPr/>
            </a:lvl6pPr>
            <a:lvl7pPr indent="-323850" lvl="6" marL="3200400" rtl="0">
              <a:spcBef>
                <a:spcPts val="0"/>
              </a:spcBef>
              <a:spcAft>
                <a:spcPts val="0"/>
              </a:spcAft>
              <a:buClr>
                <a:schemeClr val="dk2"/>
              </a:buClr>
              <a:buSzPts val="1500"/>
              <a:buChar char="●"/>
              <a:defRPr/>
            </a:lvl7pPr>
            <a:lvl8pPr indent="-323850" lvl="7" marL="3657600" rtl="0">
              <a:spcBef>
                <a:spcPts val="0"/>
              </a:spcBef>
              <a:spcAft>
                <a:spcPts val="0"/>
              </a:spcAft>
              <a:buClr>
                <a:schemeClr val="dk2"/>
              </a:buClr>
              <a:buSzPts val="1500"/>
              <a:buChar char="○"/>
              <a:defRPr/>
            </a:lvl8pPr>
            <a:lvl9pPr indent="-323850" lvl="8" marL="4114800" rtl="0">
              <a:spcBef>
                <a:spcPts val="0"/>
              </a:spcBef>
              <a:spcAft>
                <a:spcPts val="0"/>
              </a:spcAft>
              <a:buClr>
                <a:schemeClr val="dk2"/>
              </a:buClr>
              <a:buSzPts val="1500"/>
              <a:buChar char="■"/>
              <a:defRPr/>
            </a:lvl9pPr>
          </a:lstStyle>
          <a:p/>
        </p:txBody>
      </p:sp>
      <p:sp>
        <p:nvSpPr>
          <p:cNvPr id="231" name="Google Shape;231;p25"/>
          <p:cNvSpPr/>
          <p:nvPr>
            <p:ph idx="2" type="pic"/>
          </p:nvPr>
        </p:nvSpPr>
        <p:spPr>
          <a:xfrm>
            <a:off x="5241075" y="1627300"/>
            <a:ext cx="2831100" cy="2756400"/>
          </a:xfrm>
          <a:prstGeom prst="ellipse">
            <a:avLst/>
          </a:prstGeom>
          <a:noFill/>
          <a:ln>
            <a:noFill/>
          </a:ln>
        </p:spPr>
      </p:sp>
      <p:pic>
        <p:nvPicPr>
          <p:cNvPr id="232" name="Google Shape;232;p25"/>
          <p:cNvPicPr preferRelativeResize="0"/>
          <p:nvPr/>
        </p:nvPicPr>
        <p:blipFill rotWithShape="1">
          <a:blip r:embed="rId5">
            <a:alphaModFix/>
          </a:blip>
          <a:srcRect b="2790" l="26864" r="19049" t="2922"/>
          <a:stretch/>
        </p:blipFill>
        <p:spPr>
          <a:xfrm rot="-2155126">
            <a:off x="7796277" y="3721100"/>
            <a:ext cx="3675397" cy="3604026"/>
          </a:xfrm>
          <a:prstGeom prst="rect">
            <a:avLst/>
          </a:prstGeom>
          <a:noFill/>
          <a:ln>
            <a:noFill/>
          </a:ln>
        </p:spPr>
      </p:pic>
      <p:cxnSp>
        <p:nvCxnSpPr>
          <p:cNvPr id="233" name="Google Shape;233;p25"/>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0">
    <p:spTree>
      <p:nvGrpSpPr>
        <p:cNvPr id="234" name="Shape 234"/>
        <p:cNvGrpSpPr/>
        <p:nvPr/>
      </p:nvGrpSpPr>
      <p:grpSpPr>
        <a:xfrm>
          <a:off x="0" y="0"/>
          <a:ext cx="0" cy="0"/>
          <a:chOff x="0" y="0"/>
          <a:chExt cx="0" cy="0"/>
        </a:xfrm>
      </p:grpSpPr>
      <p:pic>
        <p:nvPicPr>
          <p:cNvPr id="235" name="Google Shape;235;p26"/>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236" name="Google Shape;236;p26"/>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37" name="Google Shape;237;p26"/>
          <p:cNvSpPr txBox="1"/>
          <p:nvPr>
            <p:ph idx="1" type="body"/>
          </p:nvPr>
        </p:nvSpPr>
        <p:spPr>
          <a:xfrm>
            <a:off x="713225" y="1389225"/>
            <a:ext cx="7717500" cy="13614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dk2"/>
              </a:buClr>
              <a:buSzPts val="1500"/>
              <a:buChar char="●"/>
              <a:defRPr sz="1500"/>
            </a:lvl1pPr>
            <a:lvl2pPr indent="-317500" lvl="1" marL="914400" rtl="0">
              <a:spcBef>
                <a:spcPts val="0"/>
              </a:spcBef>
              <a:spcAft>
                <a:spcPts val="0"/>
              </a:spcAft>
              <a:buClr>
                <a:schemeClr val="dk2"/>
              </a:buClr>
              <a:buSzPts val="1400"/>
              <a:buChar char="○"/>
              <a:defRPr/>
            </a:lvl2pPr>
            <a:lvl3pPr indent="-317500" lvl="2" marL="1371600" rtl="0">
              <a:spcBef>
                <a:spcPts val="0"/>
              </a:spcBef>
              <a:spcAft>
                <a:spcPts val="0"/>
              </a:spcAft>
              <a:buClr>
                <a:schemeClr val="dk2"/>
              </a:buClr>
              <a:buSzPts val="1400"/>
              <a:buChar char="■"/>
              <a:defRPr/>
            </a:lvl3pPr>
            <a:lvl4pPr indent="-317500" lvl="3" marL="1828800" rtl="0">
              <a:spcBef>
                <a:spcPts val="0"/>
              </a:spcBef>
              <a:spcAft>
                <a:spcPts val="0"/>
              </a:spcAft>
              <a:buClr>
                <a:schemeClr val="dk2"/>
              </a:buClr>
              <a:buSzPts val="1400"/>
              <a:buChar char="●"/>
              <a:defRPr/>
            </a:lvl4pPr>
            <a:lvl5pPr indent="-317500" lvl="4" marL="2286000" rtl="0">
              <a:spcBef>
                <a:spcPts val="0"/>
              </a:spcBef>
              <a:spcAft>
                <a:spcPts val="0"/>
              </a:spcAft>
              <a:buClr>
                <a:schemeClr val="dk2"/>
              </a:buClr>
              <a:buSzPts val="1400"/>
              <a:buChar char="○"/>
              <a:defRPr/>
            </a:lvl5pPr>
            <a:lvl6pPr indent="-317500" lvl="5" marL="2743200" rtl="0">
              <a:spcBef>
                <a:spcPts val="0"/>
              </a:spcBef>
              <a:spcAft>
                <a:spcPts val="0"/>
              </a:spcAft>
              <a:buClr>
                <a:schemeClr val="dk2"/>
              </a:buClr>
              <a:buSzPts val="1400"/>
              <a:buChar char="■"/>
              <a:defRPr/>
            </a:lvl6pPr>
            <a:lvl7pPr indent="-317500" lvl="6" marL="3200400" rtl="0">
              <a:spcBef>
                <a:spcPts val="0"/>
              </a:spcBef>
              <a:spcAft>
                <a:spcPts val="0"/>
              </a:spcAft>
              <a:buClr>
                <a:schemeClr val="dk2"/>
              </a:buClr>
              <a:buSzPts val="1400"/>
              <a:buChar char="●"/>
              <a:defRPr/>
            </a:lvl7pPr>
            <a:lvl8pPr indent="-317500" lvl="7" marL="3657600" rtl="0">
              <a:spcBef>
                <a:spcPts val="0"/>
              </a:spcBef>
              <a:spcAft>
                <a:spcPts val="0"/>
              </a:spcAft>
              <a:buClr>
                <a:schemeClr val="dk2"/>
              </a:buClr>
              <a:buSzPts val="1400"/>
              <a:buChar char="○"/>
              <a:defRPr/>
            </a:lvl8pPr>
            <a:lvl9pPr indent="-317500" lvl="8" marL="4114800" rtl="0">
              <a:spcBef>
                <a:spcPts val="0"/>
              </a:spcBef>
              <a:spcAft>
                <a:spcPts val="0"/>
              </a:spcAft>
              <a:buClr>
                <a:schemeClr val="dk2"/>
              </a:buClr>
              <a:buSzPts val="1400"/>
              <a:buChar char="■"/>
              <a:defRPr/>
            </a:lvl9pPr>
          </a:lstStyle>
          <a:p/>
        </p:txBody>
      </p:sp>
      <p:cxnSp>
        <p:nvCxnSpPr>
          <p:cNvPr id="238" name="Google Shape;238;p26"/>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241" name="Google Shape;241;p27"/>
          <p:cNvSpPr txBox="1"/>
          <p:nvPr>
            <p:ph idx="1" type="subTitle"/>
          </p:nvPr>
        </p:nvSpPr>
        <p:spPr>
          <a:xfrm>
            <a:off x="1266350" y="1394938"/>
            <a:ext cx="2822400" cy="69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3600">
                <a:solidFill>
                  <a:schemeClr val="dk1"/>
                </a:solidFill>
                <a:latin typeface="Epilogue Black"/>
                <a:ea typeface="Epilogue Black"/>
                <a:cs typeface="Epilogue Black"/>
                <a:sym typeface="Epilogue Black"/>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p:txBody>
      </p:sp>
      <p:sp>
        <p:nvSpPr>
          <p:cNvPr id="242" name="Google Shape;242;p27"/>
          <p:cNvSpPr txBox="1"/>
          <p:nvPr>
            <p:ph idx="2" type="subTitle"/>
          </p:nvPr>
        </p:nvSpPr>
        <p:spPr>
          <a:xfrm>
            <a:off x="5069250" y="1394938"/>
            <a:ext cx="2822400" cy="69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3600">
                <a:solidFill>
                  <a:schemeClr val="dk1"/>
                </a:solidFill>
                <a:latin typeface="Epilogue Black"/>
                <a:ea typeface="Epilogue Black"/>
                <a:cs typeface="Epilogue Black"/>
                <a:sym typeface="Epilogue Black"/>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p:txBody>
      </p:sp>
      <p:sp>
        <p:nvSpPr>
          <p:cNvPr id="243" name="Google Shape;243;p27"/>
          <p:cNvSpPr txBox="1"/>
          <p:nvPr>
            <p:ph idx="3" type="subTitle"/>
          </p:nvPr>
        </p:nvSpPr>
        <p:spPr>
          <a:xfrm>
            <a:off x="1266350" y="2252763"/>
            <a:ext cx="2822400" cy="158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500">
                <a:solidFill>
                  <a:schemeClr val="lt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44" name="Google Shape;244;p27"/>
          <p:cNvSpPr txBox="1"/>
          <p:nvPr>
            <p:ph idx="4" type="subTitle"/>
          </p:nvPr>
        </p:nvSpPr>
        <p:spPr>
          <a:xfrm>
            <a:off x="5069250" y="2252763"/>
            <a:ext cx="2822400" cy="158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500">
                <a:solidFill>
                  <a:schemeClr val="lt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pic>
        <p:nvPicPr>
          <p:cNvPr id="245" name="Google Shape;245;p27"/>
          <p:cNvPicPr preferRelativeResize="0"/>
          <p:nvPr/>
        </p:nvPicPr>
        <p:blipFill rotWithShape="1">
          <a:blip r:embed="rId3">
            <a:alphaModFix/>
          </a:blip>
          <a:srcRect b="1220" l="28523" r="22810" t="3404"/>
          <a:stretch/>
        </p:blipFill>
        <p:spPr>
          <a:xfrm flipH="1" rot="185112">
            <a:off x="-2237171" y="2181971"/>
            <a:ext cx="3404991" cy="3753553"/>
          </a:xfrm>
          <a:prstGeom prst="rect">
            <a:avLst/>
          </a:prstGeom>
          <a:noFill/>
          <a:ln>
            <a:noFill/>
          </a:ln>
        </p:spPr>
      </p:pic>
      <p:pic>
        <p:nvPicPr>
          <p:cNvPr id="246" name="Google Shape;246;p27"/>
          <p:cNvPicPr preferRelativeResize="0"/>
          <p:nvPr/>
        </p:nvPicPr>
        <p:blipFill rotWithShape="1">
          <a:blip r:embed="rId4">
            <a:alphaModFix/>
          </a:blip>
          <a:srcRect b="7732" l="28830" r="23890" t="1515"/>
          <a:stretch/>
        </p:blipFill>
        <p:spPr>
          <a:xfrm flipH="1" rot="8652671">
            <a:off x="7254395" y="-1502687"/>
            <a:ext cx="3132890" cy="3382851"/>
          </a:xfrm>
          <a:prstGeom prst="rect">
            <a:avLst/>
          </a:prstGeom>
          <a:noFill/>
          <a:ln>
            <a:noFill/>
          </a:ln>
        </p:spPr>
      </p:pic>
      <p:pic>
        <p:nvPicPr>
          <p:cNvPr id="247" name="Google Shape;247;p27"/>
          <p:cNvPicPr preferRelativeResize="0"/>
          <p:nvPr/>
        </p:nvPicPr>
        <p:blipFill rotWithShape="1">
          <a:blip r:embed="rId5">
            <a:alphaModFix/>
          </a:blip>
          <a:srcRect b="4301" l="27875" r="20713" t="3786"/>
          <a:stretch/>
        </p:blipFill>
        <p:spPr>
          <a:xfrm rot="7128035">
            <a:off x="3310082" y="4244138"/>
            <a:ext cx="2682041" cy="2697122"/>
          </a:xfrm>
          <a:prstGeom prst="rect">
            <a:avLst/>
          </a:prstGeom>
          <a:noFill/>
          <a:ln>
            <a:noFill/>
          </a:ln>
        </p:spPr>
      </p:pic>
      <p:cxnSp>
        <p:nvCxnSpPr>
          <p:cNvPr id="248" name="Google Shape;248;p27"/>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249" name="Shape 249"/>
        <p:cNvGrpSpPr/>
        <p:nvPr/>
      </p:nvGrpSpPr>
      <p:grpSpPr>
        <a:xfrm>
          <a:off x="0" y="0"/>
          <a:ext cx="0" cy="0"/>
          <a:chOff x="0" y="0"/>
          <a:chExt cx="0" cy="0"/>
        </a:xfrm>
      </p:grpSpPr>
      <p:pic>
        <p:nvPicPr>
          <p:cNvPr id="250" name="Google Shape;250;p28"/>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251" name="Google Shape;251;p28"/>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52" name="Google Shape;252;p28"/>
          <p:cNvSpPr txBox="1"/>
          <p:nvPr>
            <p:ph idx="1" type="subTitle"/>
          </p:nvPr>
        </p:nvSpPr>
        <p:spPr>
          <a:xfrm>
            <a:off x="2277644" y="2067225"/>
            <a:ext cx="4588800" cy="411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3" name="Google Shape;253;p28"/>
          <p:cNvSpPr txBox="1"/>
          <p:nvPr>
            <p:ph idx="2" type="subTitle"/>
          </p:nvPr>
        </p:nvSpPr>
        <p:spPr>
          <a:xfrm>
            <a:off x="2277597" y="2358777"/>
            <a:ext cx="45888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54" name="Google Shape;254;p28"/>
          <p:cNvSpPr txBox="1"/>
          <p:nvPr>
            <p:ph idx="3" type="subTitle"/>
          </p:nvPr>
        </p:nvSpPr>
        <p:spPr>
          <a:xfrm>
            <a:off x="2277620" y="3780324"/>
            <a:ext cx="4588800" cy="411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5" name="Google Shape;255;p28"/>
          <p:cNvSpPr txBox="1"/>
          <p:nvPr>
            <p:ph idx="4" type="subTitle"/>
          </p:nvPr>
        </p:nvSpPr>
        <p:spPr>
          <a:xfrm>
            <a:off x="2277573" y="4071876"/>
            <a:ext cx="45888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256" name="Google Shape;256;p28"/>
          <p:cNvPicPr preferRelativeResize="0"/>
          <p:nvPr/>
        </p:nvPicPr>
        <p:blipFill rotWithShape="1">
          <a:blip r:embed="rId3">
            <a:alphaModFix/>
          </a:blip>
          <a:srcRect b="5705" l="24114" r="16241" t="12781"/>
          <a:stretch/>
        </p:blipFill>
        <p:spPr>
          <a:xfrm flipH="1" rot="-2290603">
            <a:off x="7394747" y="3975866"/>
            <a:ext cx="3357303" cy="2581017"/>
          </a:xfrm>
          <a:prstGeom prst="rect">
            <a:avLst/>
          </a:prstGeom>
          <a:noFill/>
          <a:ln>
            <a:noFill/>
          </a:ln>
        </p:spPr>
      </p:pic>
      <p:pic>
        <p:nvPicPr>
          <p:cNvPr id="257" name="Google Shape;257;p28"/>
          <p:cNvPicPr preferRelativeResize="0"/>
          <p:nvPr/>
        </p:nvPicPr>
        <p:blipFill rotWithShape="1">
          <a:blip r:embed="rId4">
            <a:alphaModFix/>
          </a:blip>
          <a:srcRect b="5060" l="22743" r="23170" t="2252"/>
          <a:stretch/>
        </p:blipFill>
        <p:spPr>
          <a:xfrm rot="-1215010">
            <a:off x="7135013" y="-1563953"/>
            <a:ext cx="3876795" cy="3737030"/>
          </a:xfrm>
          <a:prstGeom prst="rect">
            <a:avLst/>
          </a:prstGeom>
          <a:noFill/>
          <a:ln>
            <a:noFill/>
          </a:ln>
        </p:spPr>
      </p:pic>
      <p:pic>
        <p:nvPicPr>
          <p:cNvPr id="258" name="Google Shape;258;p28"/>
          <p:cNvPicPr preferRelativeResize="0"/>
          <p:nvPr/>
        </p:nvPicPr>
        <p:blipFill rotWithShape="1">
          <a:blip r:embed="rId5">
            <a:alphaModFix/>
          </a:blip>
          <a:srcRect b="1854" l="33509" r="15150" t="0"/>
          <a:stretch/>
        </p:blipFill>
        <p:spPr>
          <a:xfrm flipH="1" rot="-1976233">
            <a:off x="-2172088" y="2835461"/>
            <a:ext cx="3438624" cy="3697526"/>
          </a:xfrm>
          <a:prstGeom prst="rect">
            <a:avLst/>
          </a:prstGeom>
          <a:noFill/>
          <a:ln>
            <a:noFill/>
          </a:ln>
        </p:spPr>
      </p:pic>
      <p:cxnSp>
        <p:nvCxnSpPr>
          <p:cNvPr id="259" name="Google Shape;259;p28"/>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spTree>
      <p:nvGrpSpPr>
        <p:cNvPr id="260" name="Shape 260"/>
        <p:cNvGrpSpPr/>
        <p:nvPr/>
      </p:nvGrpSpPr>
      <p:grpSpPr>
        <a:xfrm>
          <a:off x="0" y="0"/>
          <a:ext cx="0" cy="0"/>
          <a:chOff x="0" y="0"/>
          <a:chExt cx="0" cy="0"/>
        </a:xfrm>
      </p:grpSpPr>
      <p:pic>
        <p:nvPicPr>
          <p:cNvPr id="261" name="Google Shape;261;p29"/>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62" name="Google Shape;262;p29"/>
          <p:cNvPicPr preferRelativeResize="0"/>
          <p:nvPr/>
        </p:nvPicPr>
        <p:blipFill rotWithShape="1">
          <a:blip r:embed="rId3">
            <a:alphaModFix/>
          </a:blip>
          <a:srcRect b="7732" l="28830" r="23890" t="1515"/>
          <a:stretch/>
        </p:blipFill>
        <p:spPr>
          <a:xfrm flipH="1" rot="9185571">
            <a:off x="7232744" y="-2074390"/>
            <a:ext cx="3132888" cy="3382853"/>
          </a:xfrm>
          <a:prstGeom prst="rect">
            <a:avLst/>
          </a:prstGeom>
          <a:noFill/>
          <a:ln>
            <a:noFill/>
          </a:ln>
        </p:spPr>
      </p:pic>
      <p:pic>
        <p:nvPicPr>
          <p:cNvPr id="263" name="Google Shape;263;p29"/>
          <p:cNvPicPr preferRelativeResize="0"/>
          <p:nvPr/>
        </p:nvPicPr>
        <p:blipFill rotWithShape="1">
          <a:blip r:embed="rId4">
            <a:alphaModFix/>
          </a:blip>
          <a:srcRect b="4301" l="27875" r="20713" t="3786"/>
          <a:stretch/>
        </p:blipFill>
        <p:spPr>
          <a:xfrm rot="7128029">
            <a:off x="-1810095" y="2874325"/>
            <a:ext cx="2349818" cy="2363027"/>
          </a:xfrm>
          <a:prstGeom prst="rect">
            <a:avLst/>
          </a:prstGeom>
          <a:noFill/>
          <a:ln>
            <a:noFill/>
          </a:ln>
        </p:spPr>
      </p:pic>
      <p:sp>
        <p:nvSpPr>
          <p:cNvPr id="264" name="Google Shape;264;p29"/>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65" name="Google Shape;265;p29"/>
          <p:cNvSpPr txBox="1"/>
          <p:nvPr>
            <p:ph idx="1" type="subTitle"/>
          </p:nvPr>
        </p:nvSpPr>
        <p:spPr>
          <a:xfrm>
            <a:off x="1097603" y="3443499"/>
            <a:ext cx="2705700" cy="411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6" name="Google Shape;266;p29"/>
          <p:cNvSpPr txBox="1"/>
          <p:nvPr>
            <p:ph idx="2" type="subTitle"/>
          </p:nvPr>
        </p:nvSpPr>
        <p:spPr>
          <a:xfrm>
            <a:off x="1097575" y="2625700"/>
            <a:ext cx="2705700" cy="817800"/>
          </a:xfrm>
          <a:prstGeom prst="rect">
            <a:avLst/>
          </a:prstGeom>
          <a:ln>
            <a:noFill/>
          </a:ln>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67" name="Google Shape;267;p29"/>
          <p:cNvSpPr txBox="1"/>
          <p:nvPr>
            <p:ph idx="3" type="subTitle"/>
          </p:nvPr>
        </p:nvSpPr>
        <p:spPr>
          <a:xfrm>
            <a:off x="5340703" y="3443499"/>
            <a:ext cx="2705700" cy="411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8" name="Google Shape;268;p29"/>
          <p:cNvSpPr txBox="1"/>
          <p:nvPr>
            <p:ph idx="4" type="subTitle"/>
          </p:nvPr>
        </p:nvSpPr>
        <p:spPr>
          <a:xfrm>
            <a:off x="5340675" y="2625700"/>
            <a:ext cx="2705700" cy="817800"/>
          </a:xfrm>
          <a:prstGeom prst="rect">
            <a:avLst/>
          </a:prstGeom>
          <a:ln>
            <a:noFill/>
          </a:ln>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cxnSp>
        <p:nvCxnSpPr>
          <p:cNvPr id="269" name="Google Shape;269;p29"/>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270" name="Shape 270"/>
        <p:cNvGrpSpPr/>
        <p:nvPr/>
      </p:nvGrpSpPr>
      <p:grpSpPr>
        <a:xfrm>
          <a:off x="0" y="0"/>
          <a:ext cx="0" cy="0"/>
          <a:chOff x="0" y="0"/>
          <a:chExt cx="0" cy="0"/>
        </a:xfrm>
      </p:grpSpPr>
      <p:pic>
        <p:nvPicPr>
          <p:cNvPr id="271" name="Google Shape;271;p30"/>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72" name="Google Shape;272;p30"/>
          <p:cNvPicPr preferRelativeResize="0"/>
          <p:nvPr/>
        </p:nvPicPr>
        <p:blipFill rotWithShape="1">
          <a:blip r:embed="rId3">
            <a:alphaModFix/>
          </a:blip>
          <a:srcRect b="4301" l="27875" r="20713" t="3786"/>
          <a:stretch/>
        </p:blipFill>
        <p:spPr>
          <a:xfrm rot="-4857615">
            <a:off x="2169682" y="4561743"/>
            <a:ext cx="2699210" cy="2714391"/>
          </a:xfrm>
          <a:prstGeom prst="rect">
            <a:avLst/>
          </a:prstGeom>
          <a:noFill/>
          <a:ln>
            <a:noFill/>
          </a:ln>
        </p:spPr>
      </p:pic>
      <p:pic>
        <p:nvPicPr>
          <p:cNvPr id="273" name="Google Shape;273;p30"/>
          <p:cNvPicPr preferRelativeResize="0"/>
          <p:nvPr/>
        </p:nvPicPr>
        <p:blipFill rotWithShape="1">
          <a:blip r:embed="rId4">
            <a:alphaModFix/>
          </a:blip>
          <a:srcRect b="7732" l="28830" r="23890" t="1515"/>
          <a:stretch/>
        </p:blipFill>
        <p:spPr>
          <a:xfrm flipH="1" rot="3603888">
            <a:off x="-897869" y="-1899044"/>
            <a:ext cx="3040440" cy="3282991"/>
          </a:xfrm>
          <a:prstGeom prst="rect">
            <a:avLst/>
          </a:prstGeom>
          <a:noFill/>
          <a:ln>
            <a:noFill/>
          </a:ln>
        </p:spPr>
      </p:pic>
      <p:cxnSp>
        <p:nvCxnSpPr>
          <p:cNvPr id="274" name="Google Shape;274;p3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0"/>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76" name="Google Shape;276;p30"/>
          <p:cNvSpPr txBox="1"/>
          <p:nvPr>
            <p:ph idx="1" type="subTitle"/>
          </p:nvPr>
        </p:nvSpPr>
        <p:spPr>
          <a:xfrm>
            <a:off x="869425" y="2480925"/>
            <a:ext cx="2274300" cy="61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77" name="Google Shape;277;p30"/>
          <p:cNvSpPr txBox="1"/>
          <p:nvPr>
            <p:ph idx="2" type="subTitle"/>
          </p:nvPr>
        </p:nvSpPr>
        <p:spPr>
          <a:xfrm>
            <a:off x="869400" y="3006175"/>
            <a:ext cx="2274300" cy="84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78" name="Google Shape;278;p30"/>
          <p:cNvSpPr txBox="1"/>
          <p:nvPr>
            <p:ph idx="3" type="subTitle"/>
          </p:nvPr>
        </p:nvSpPr>
        <p:spPr>
          <a:xfrm>
            <a:off x="3434850" y="2480925"/>
            <a:ext cx="2274300" cy="61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79" name="Google Shape;279;p30"/>
          <p:cNvSpPr txBox="1"/>
          <p:nvPr>
            <p:ph idx="4" type="subTitle"/>
          </p:nvPr>
        </p:nvSpPr>
        <p:spPr>
          <a:xfrm>
            <a:off x="3434825" y="3006175"/>
            <a:ext cx="2274300" cy="84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80" name="Google Shape;280;p30"/>
          <p:cNvSpPr txBox="1"/>
          <p:nvPr>
            <p:ph idx="5" type="subTitle"/>
          </p:nvPr>
        </p:nvSpPr>
        <p:spPr>
          <a:xfrm>
            <a:off x="6000300" y="2480925"/>
            <a:ext cx="2274300" cy="61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81" name="Google Shape;281;p30"/>
          <p:cNvSpPr txBox="1"/>
          <p:nvPr>
            <p:ph idx="6" type="subTitle"/>
          </p:nvPr>
        </p:nvSpPr>
        <p:spPr>
          <a:xfrm>
            <a:off x="6000275" y="3006175"/>
            <a:ext cx="2274300" cy="84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pic>
        <p:nvPicPr>
          <p:cNvPr id="29" name="Google Shape;29;p4"/>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30" name="Google Shape;30;p4"/>
          <p:cNvSpPr txBox="1"/>
          <p:nvPr>
            <p:ph idx="1" type="body"/>
          </p:nvPr>
        </p:nvSpPr>
        <p:spPr>
          <a:xfrm>
            <a:off x="713225" y="1389225"/>
            <a:ext cx="7717500" cy="32193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dk2"/>
              </a:buClr>
              <a:buSzPts val="1500"/>
              <a:buChar char="●"/>
              <a:defRPr sz="1500"/>
            </a:lvl1pPr>
            <a:lvl2pPr indent="-317500" lvl="1" marL="914400">
              <a:spcBef>
                <a:spcPts val="0"/>
              </a:spcBef>
              <a:spcAft>
                <a:spcPts val="0"/>
              </a:spcAft>
              <a:buClr>
                <a:schemeClr val="dk2"/>
              </a:buClr>
              <a:buSzPts val="1400"/>
              <a:buChar char="○"/>
              <a:defRPr/>
            </a:lvl2pPr>
            <a:lvl3pPr indent="-317500" lvl="2" marL="1371600">
              <a:spcBef>
                <a:spcPts val="0"/>
              </a:spcBef>
              <a:spcAft>
                <a:spcPts val="0"/>
              </a:spcAft>
              <a:buClr>
                <a:schemeClr val="dk2"/>
              </a:buClr>
              <a:buSzPts val="1400"/>
              <a:buChar char="■"/>
              <a:defRPr/>
            </a:lvl3pPr>
            <a:lvl4pPr indent="-317500" lvl="3" marL="1828800">
              <a:spcBef>
                <a:spcPts val="0"/>
              </a:spcBef>
              <a:spcAft>
                <a:spcPts val="0"/>
              </a:spcAft>
              <a:buClr>
                <a:schemeClr val="dk2"/>
              </a:buClr>
              <a:buSzPts val="1400"/>
              <a:buChar char="●"/>
              <a:defRPr/>
            </a:lvl4pPr>
            <a:lvl5pPr indent="-317500" lvl="4" marL="2286000">
              <a:spcBef>
                <a:spcPts val="0"/>
              </a:spcBef>
              <a:spcAft>
                <a:spcPts val="0"/>
              </a:spcAft>
              <a:buClr>
                <a:schemeClr val="dk2"/>
              </a:buClr>
              <a:buSzPts val="1400"/>
              <a:buChar char="○"/>
              <a:defRPr/>
            </a:lvl5pPr>
            <a:lvl6pPr indent="-317500" lvl="5" marL="2743200">
              <a:spcBef>
                <a:spcPts val="0"/>
              </a:spcBef>
              <a:spcAft>
                <a:spcPts val="0"/>
              </a:spcAft>
              <a:buClr>
                <a:schemeClr val="dk2"/>
              </a:buClr>
              <a:buSzPts val="1400"/>
              <a:buChar char="■"/>
              <a:defRPr/>
            </a:lvl6pPr>
            <a:lvl7pPr indent="-317500" lvl="6" marL="3200400">
              <a:spcBef>
                <a:spcPts val="0"/>
              </a:spcBef>
              <a:spcAft>
                <a:spcPts val="0"/>
              </a:spcAft>
              <a:buClr>
                <a:schemeClr val="dk2"/>
              </a:buClr>
              <a:buSzPts val="1400"/>
              <a:buChar char="●"/>
              <a:defRPr/>
            </a:lvl7pPr>
            <a:lvl8pPr indent="-317500" lvl="7" marL="3657600">
              <a:spcBef>
                <a:spcPts val="0"/>
              </a:spcBef>
              <a:spcAft>
                <a:spcPts val="0"/>
              </a:spcAft>
              <a:buClr>
                <a:schemeClr val="dk2"/>
              </a:buClr>
              <a:buSzPts val="1400"/>
              <a:buChar char="○"/>
              <a:defRPr/>
            </a:lvl8pPr>
            <a:lvl9pPr indent="-317500" lvl="8" marL="4114800">
              <a:spcBef>
                <a:spcPts val="0"/>
              </a:spcBef>
              <a:spcAft>
                <a:spcPts val="0"/>
              </a:spcAft>
              <a:buClr>
                <a:schemeClr val="dk2"/>
              </a:buClr>
              <a:buSzPts val="1400"/>
              <a:buChar char="■"/>
              <a:defRPr/>
            </a:lvl9pPr>
          </a:lstStyle>
          <a:p/>
        </p:txBody>
      </p:sp>
      <p:pic>
        <p:nvPicPr>
          <p:cNvPr id="31" name="Google Shape;31;p4"/>
          <p:cNvPicPr preferRelativeResize="0"/>
          <p:nvPr/>
        </p:nvPicPr>
        <p:blipFill rotWithShape="1">
          <a:blip r:embed="rId3">
            <a:alphaModFix/>
          </a:blip>
          <a:srcRect b="0" l="23359" r="17141" t="0"/>
          <a:stretch/>
        </p:blipFill>
        <p:spPr>
          <a:xfrm>
            <a:off x="-2037500" y="3434825"/>
            <a:ext cx="3025651" cy="2860399"/>
          </a:xfrm>
          <a:prstGeom prst="rect">
            <a:avLst/>
          </a:prstGeom>
          <a:noFill/>
          <a:ln>
            <a:noFill/>
          </a:ln>
        </p:spPr>
      </p:pic>
      <p:pic>
        <p:nvPicPr>
          <p:cNvPr id="32" name="Google Shape;32;p4"/>
          <p:cNvPicPr preferRelativeResize="0"/>
          <p:nvPr/>
        </p:nvPicPr>
        <p:blipFill rotWithShape="1">
          <a:blip r:embed="rId4">
            <a:alphaModFix/>
          </a:blip>
          <a:srcRect b="4301" l="27875" r="20713" t="3786"/>
          <a:stretch/>
        </p:blipFill>
        <p:spPr>
          <a:xfrm rot="-9527613">
            <a:off x="7579012" y="-1886930"/>
            <a:ext cx="2842822" cy="2858788"/>
          </a:xfrm>
          <a:prstGeom prst="rect">
            <a:avLst/>
          </a:prstGeom>
          <a:noFill/>
          <a:ln>
            <a:noFill/>
          </a:ln>
        </p:spPr>
      </p:pic>
      <p:sp>
        <p:nvSpPr>
          <p:cNvPr id="33" name="Google Shape;33;p4"/>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cxnSp>
        <p:nvCxnSpPr>
          <p:cNvPr id="34" name="Google Shape;34;p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282" name="Shape 282"/>
        <p:cNvGrpSpPr/>
        <p:nvPr/>
      </p:nvGrpSpPr>
      <p:grpSpPr>
        <a:xfrm>
          <a:off x="0" y="0"/>
          <a:ext cx="0" cy="0"/>
          <a:chOff x="0" y="0"/>
          <a:chExt cx="0" cy="0"/>
        </a:xfrm>
      </p:grpSpPr>
      <p:pic>
        <p:nvPicPr>
          <p:cNvPr id="283" name="Google Shape;283;p31"/>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84" name="Google Shape;284;p31"/>
          <p:cNvPicPr preferRelativeResize="0"/>
          <p:nvPr/>
        </p:nvPicPr>
        <p:blipFill rotWithShape="1">
          <a:blip r:embed="rId3">
            <a:alphaModFix/>
          </a:blip>
          <a:srcRect b="4301" l="27875" r="20713" t="3786"/>
          <a:stretch/>
        </p:blipFill>
        <p:spPr>
          <a:xfrm rot="-4857615">
            <a:off x="2948582" y="-2117957"/>
            <a:ext cx="2699210" cy="2714391"/>
          </a:xfrm>
          <a:prstGeom prst="rect">
            <a:avLst/>
          </a:prstGeom>
          <a:noFill/>
          <a:ln>
            <a:noFill/>
          </a:ln>
        </p:spPr>
      </p:pic>
      <p:sp>
        <p:nvSpPr>
          <p:cNvPr id="285" name="Google Shape;285;p31"/>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286" name="Google Shape;286;p31"/>
          <p:cNvSpPr txBox="1"/>
          <p:nvPr>
            <p:ph idx="1" type="subTitle"/>
          </p:nvPr>
        </p:nvSpPr>
        <p:spPr>
          <a:xfrm>
            <a:off x="1414527" y="1824925"/>
            <a:ext cx="2457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7" name="Google Shape;287;p31"/>
          <p:cNvSpPr txBox="1"/>
          <p:nvPr>
            <p:ph idx="2" type="subTitle"/>
          </p:nvPr>
        </p:nvSpPr>
        <p:spPr>
          <a:xfrm>
            <a:off x="5271907" y="1824925"/>
            <a:ext cx="2457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8" name="Google Shape;288;p31"/>
          <p:cNvSpPr txBox="1"/>
          <p:nvPr>
            <p:ph idx="3" type="subTitle"/>
          </p:nvPr>
        </p:nvSpPr>
        <p:spPr>
          <a:xfrm>
            <a:off x="1414527" y="3320526"/>
            <a:ext cx="2457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9" name="Google Shape;289;p31"/>
          <p:cNvSpPr txBox="1"/>
          <p:nvPr>
            <p:ph idx="4" type="subTitle"/>
          </p:nvPr>
        </p:nvSpPr>
        <p:spPr>
          <a:xfrm>
            <a:off x="5271902" y="3320524"/>
            <a:ext cx="2457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0" name="Google Shape;290;p31"/>
          <p:cNvSpPr txBox="1"/>
          <p:nvPr>
            <p:ph idx="5" type="subTitle"/>
          </p:nvPr>
        </p:nvSpPr>
        <p:spPr>
          <a:xfrm>
            <a:off x="1414500" y="2190778"/>
            <a:ext cx="2457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91" name="Google Shape;291;p31"/>
          <p:cNvSpPr txBox="1"/>
          <p:nvPr>
            <p:ph idx="6" type="subTitle"/>
          </p:nvPr>
        </p:nvSpPr>
        <p:spPr>
          <a:xfrm>
            <a:off x="5271875" y="2190779"/>
            <a:ext cx="2457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92" name="Google Shape;292;p31"/>
          <p:cNvSpPr txBox="1"/>
          <p:nvPr>
            <p:ph idx="7" type="subTitle"/>
          </p:nvPr>
        </p:nvSpPr>
        <p:spPr>
          <a:xfrm>
            <a:off x="1414500" y="3688875"/>
            <a:ext cx="2457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93" name="Google Shape;293;p31"/>
          <p:cNvSpPr txBox="1"/>
          <p:nvPr>
            <p:ph idx="8" type="subTitle"/>
          </p:nvPr>
        </p:nvSpPr>
        <p:spPr>
          <a:xfrm>
            <a:off x="5271875" y="3688876"/>
            <a:ext cx="2457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294" name="Google Shape;294;p31"/>
          <p:cNvPicPr preferRelativeResize="0"/>
          <p:nvPr/>
        </p:nvPicPr>
        <p:blipFill rotWithShape="1">
          <a:blip r:embed="rId4">
            <a:alphaModFix/>
          </a:blip>
          <a:srcRect b="2790" l="26864" r="19049" t="2922"/>
          <a:stretch/>
        </p:blipFill>
        <p:spPr>
          <a:xfrm flipH="1" rot="10799991">
            <a:off x="-992816" y="4293390"/>
            <a:ext cx="3578083" cy="3508596"/>
          </a:xfrm>
          <a:prstGeom prst="rect">
            <a:avLst/>
          </a:prstGeom>
          <a:noFill/>
          <a:ln>
            <a:noFill/>
          </a:ln>
        </p:spPr>
      </p:pic>
      <p:cxnSp>
        <p:nvCxnSpPr>
          <p:cNvPr id="295" name="Google Shape;295;p31"/>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96" name="Shape 296"/>
        <p:cNvGrpSpPr/>
        <p:nvPr/>
      </p:nvGrpSpPr>
      <p:grpSpPr>
        <a:xfrm>
          <a:off x="0" y="0"/>
          <a:ext cx="0" cy="0"/>
          <a:chOff x="0" y="0"/>
          <a:chExt cx="0" cy="0"/>
        </a:xfrm>
      </p:grpSpPr>
      <p:pic>
        <p:nvPicPr>
          <p:cNvPr id="297" name="Google Shape;297;p32"/>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298" name="Google Shape;298;p32"/>
          <p:cNvPicPr preferRelativeResize="0"/>
          <p:nvPr/>
        </p:nvPicPr>
        <p:blipFill rotWithShape="1">
          <a:blip r:embed="rId3">
            <a:alphaModFix/>
          </a:blip>
          <a:srcRect b="4301" l="27875" r="20713" t="3786"/>
          <a:stretch/>
        </p:blipFill>
        <p:spPr>
          <a:xfrm rot="7128035">
            <a:off x="6880674" y="-1757524"/>
            <a:ext cx="2569624" cy="2584074"/>
          </a:xfrm>
          <a:prstGeom prst="rect">
            <a:avLst/>
          </a:prstGeom>
          <a:noFill/>
          <a:ln>
            <a:noFill/>
          </a:ln>
        </p:spPr>
      </p:pic>
      <p:pic>
        <p:nvPicPr>
          <p:cNvPr id="299" name="Google Shape;299;p32"/>
          <p:cNvPicPr preferRelativeResize="0"/>
          <p:nvPr/>
        </p:nvPicPr>
        <p:blipFill rotWithShape="1">
          <a:blip r:embed="rId4">
            <a:alphaModFix/>
          </a:blip>
          <a:srcRect b="5705" l="24114" r="16241" t="12781"/>
          <a:stretch/>
        </p:blipFill>
        <p:spPr>
          <a:xfrm flipH="1" rot="-1631321">
            <a:off x="6933458" y="4239991"/>
            <a:ext cx="3357304" cy="2581017"/>
          </a:xfrm>
          <a:prstGeom prst="rect">
            <a:avLst/>
          </a:prstGeom>
          <a:noFill/>
          <a:ln>
            <a:noFill/>
          </a:ln>
        </p:spPr>
      </p:pic>
      <p:pic>
        <p:nvPicPr>
          <p:cNvPr id="300" name="Google Shape;300;p32"/>
          <p:cNvPicPr preferRelativeResize="0"/>
          <p:nvPr/>
        </p:nvPicPr>
        <p:blipFill rotWithShape="1">
          <a:blip r:embed="rId5">
            <a:alphaModFix/>
          </a:blip>
          <a:srcRect b="7732" l="28830" r="23890" t="1515"/>
          <a:stretch/>
        </p:blipFill>
        <p:spPr>
          <a:xfrm flipH="1" rot="3603888">
            <a:off x="-1548144" y="-1873019"/>
            <a:ext cx="3040440" cy="3282991"/>
          </a:xfrm>
          <a:prstGeom prst="rect">
            <a:avLst/>
          </a:prstGeom>
          <a:noFill/>
          <a:ln>
            <a:noFill/>
          </a:ln>
        </p:spPr>
      </p:pic>
      <p:sp>
        <p:nvSpPr>
          <p:cNvPr id="301" name="Google Shape;301;p32"/>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302" name="Google Shape;302;p32"/>
          <p:cNvSpPr txBox="1"/>
          <p:nvPr>
            <p:ph idx="1" type="subTitle"/>
          </p:nvPr>
        </p:nvSpPr>
        <p:spPr>
          <a:xfrm>
            <a:off x="744250" y="18229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3" name="Google Shape;303;p32"/>
          <p:cNvSpPr txBox="1"/>
          <p:nvPr>
            <p:ph idx="2" type="subTitle"/>
          </p:nvPr>
        </p:nvSpPr>
        <p:spPr>
          <a:xfrm>
            <a:off x="744225" y="21912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304" name="Google Shape;304;p32"/>
          <p:cNvSpPr txBox="1"/>
          <p:nvPr>
            <p:ph idx="3" type="subTitle"/>
          </p:nvPr>
        </p:nvSpPr>
        <p:spPr>
          <a:xfrm>
            <a:off x="3442200" y="18229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5" name="Google Shape;305;p32"/>
          <p:cNvSpPr txBox="1"/>
          <p:nvPr>
            <p:ph idx="4" type="subTitle"/>
          </p:nvPr>
        </p:nvSpPr>
        <p:spPr>
          <a:xfrm>
            <a:off x="3442175" y="21912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306" name="Google Shape;306;p32"/>
          <p:cNvSpPr txBox="1"/>
          <p:nvPr>
            <p:ph idx="5" type="subTitle"/>
          </p:nvPr>
        </p:nvSpPr>
        <p:spPr>
          <a:xfrm>
            <a:off x="6140175" y="18229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7" name="Google Shape;307;p32"/>
          <p:cNvSpPr txBox="1"/>
          <p:nvPr>
            <p:ph idx="6" type="subTitle"/>
          </p:nvPr>
        </p:nvSpPr>
        <p:spPr>
          <a:xfrm>
            <a:off x="6140150" y="21912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308" name="Google Shape;308;p32"/>
          <p:cNvSpPr txBox="1"/>
          <p:nvPr>
            <p:ph idx="7" type="subTitle"/>
          </p:nvPr>
        </p:nvSpPr>
        <p:spPr>
          <a:xfrm>
            <a:off x="744225" y="32472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9" name="Google Shape;309;p32"/>
          <p:cNvSpPr txBox="1"/>
          <p:nvPr>
            <p:ph idx="8" type="subTitle"/>
          </p:nvPr>
        </p:nvSpPr>
        <p:spPr>
          <a:xfrm>
            <a:off x="744200" y="36155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310" name="Google Shape;310;p32"/>
          <p:cNvSpPr txBox="1"/>
          <p:nvPr>
            <p:ph idx="9" type="subTitle"/>
          </p:nvPr>
        </p:nvSpPr>
        <p:spPr>
          <a:xfrm>
            <a:off x="3442175" y="32472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1" name="Google Shape;311;p32"/>
          <p:cNvSpPr txBox="1"/>
          <p:nvPr>
            <p:ph idx="13" type="subTitle"/>
          </p:nvPr>
        </p:nvSpPr>
        <p:spPr>
          <a:xfrm>
            <a:off x="3442150" y="36155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312" name="Google Shape;312;p32"/>
          <p:cNvSpPr txBox="1"/>
          <p:nvPr>
            <p:ph idx="14" type="subTitle"/>
          </p:nvPr>
        </p:nvSpPr>
        <p:spPr>
          <a:xfrm>
            <a:off x="6140150" y="3247225"/>
            <a:ext cx="2259600" cy="4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3" name="Google Shape;313;p32"/>
          <p:cNvSpPr txBox="1"/>
          <p:nvPr>
            <p:ph idx="15" type="subTitle"/>
          </p:nvPr>
        </p:nvSpPr>
        <p:spPr>
          <a:xfrm>
            <a:off x="6140125" y="3615574"/>
            <a:ext cx="22596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cxnSp>
        <p:nvCxnSpPr>
          <p:cNvPr id="314" name="Google Shape;314;p32"/>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315" name="Shape 315"/>
        <p:cNvGrpSpPr/>
        <p:nvPr/>
      </p:nvGrpSpPr>
      <p:grpSpPr>
        <a:xfrm>
          <a:off x="0" y="0"/>
          <a:ext cx="0" cy="0"/>
          <a:chOff x="0" y="0"/>
          <a:chExt cx="0" cy="0"/>
        </a:xfrm>
      </p:grpSpPr>
      <p:pic>
        <p:nvPicPr>
          <p:cNvPr id="316" name="Google Shape;316;p33"/>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317" name="Google Shape;317;p33"/>
          <p:cNvSpPr txBox="1"/>
          <p:nvPr>
            <p:ph type="title"/>
          </p:nvPr>
        </p:nvSpPr>
        <p:spPr>
          <a:xfrm>
            <a:off x="1721400" y="766688"/>
            <a:ext cx="5701200" cy="1308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b="0" sz="72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8" name="Google Shape;318;p33"/>
          <p:cNvSpPr txBox="1"/>
          <p:nvPr>
            <p:ph idx="1" type="subTitle"/>
          </p:nvPr>
        </p:nvSpPr>
        <p:spPr>
          <a:xfrm>
            <a:off x="2467950" y="2141863"/>
            <a:ext cx="4208100" cy="84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9" name="Google Shape;319;p33"/>
          <p:cNvSpPr txBox="1"/>
          <p:nvPr/>
        </p:nvSpPr>
        <p:spPr>
          <a:xfrm>
            <a:off x="2439750" y="3599913"/>
            <a:ext cx="42645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Arimo"/>
                <a:ea typeface="Arimo"/>
                <a:cs typeface="Arimo"/>
                <a:sym typeface="Arimo"/>
              </a:rPr>
              <a:t>CREDITS:</a:t>
            </a:r>
            <a:r>
              <a:rPr lang="en" sz="1100">
                <a:solidFill>
                  <a:schemeClr val="lt1"/>
                </a:solidFill>
                <a:latin typeface="Arimo"/>
                <a:ea typeface="Arimo"/>
                <a:cs typeface="Arimo"/>
                <a:sym typeface="Arimo"/>
              </a:rPr>
              <a:t> This presentation template was created by </a:t>
            </a:r>
            <a:r>
              <a:rPr b="1" lang="en" sz="1100">
                <a:solidFill>
                  <a:schemeClr val="lt1"/>
                </a:solidFill>
                <a:uFill>
                  <a:noFill/>
                </a:uFill>
                <a:latin typeface="Arimo"/>
                <a:ea typeface="Arimo"/>
                <a:cs typeface="Arimo"/>
                <a:sym typeface="Arimo"/>
                <a:hlinkClick r:id="rId3">
                  <a:extLst>
                    <a:ext uri="{A12FA001-AC4F-418D-AE19-62706E023703}">
                      <ahyp:hlinkClr val="tx"/>
                    </a:ext>
                  </a:extLst>
                </a:hlinkClick>
              </a:rPr>
              <a:t>Slidesgo</a:t>
            </a:r>
            <a:r>
              <a:rPr lang="en" sz="1100">
                <a:solidFill>
                  <a:schemeClr val="lt1"/>
                </a:solidFill>
                <a:latin typeface="Arimo"/>
                <a:ea typeface="Arimo"/>
                <a:cs typeface="Arimo"/>
                <a:sym typeface="Arimo"/>
              </a:rPr>
              <a:t>, including icons by </a:t>
            </a:r>
            <a:r>
              <a:rPr b="1" lang="en" sz="1100">
                <a:solidFill>
                  <a:schemeClr val="lt1"/>
                </a:solidFill>
                <a:uFill>
                  <a:noFill/>
                </a:uFill>
                <a:latin typeface="Arimo"/>
                <a:ea typeface="Arimo"/>
                <a:cs typeface="Arimo"/>
                <a:sym typeface="Arimo"/>
                <a:hlinkClick r:id="rId4">
                  <a:extLst>
                    <a:ext uri="{A12FA001-AC4F-418D-AE19-62706E023703}">
                      <ahyp:hlinkClr val="tx"/>
                    </a:ext>
                  </a:extLst>
                </a:hlinkClick>
              </a:rPr>
              <a:t>Flaticon</a:t>
            </a:r>
            <a:r>
              <a:rPr lang="en" sz="1100">
                <a:solidFill>
                  <a:schemeClr val="lt1"/>
                </a:solidFill>
                <a:latin typeface="Arimo"/>
                <a:ea typeface="Arimo"/>
                <a:cs typeface="Arimo"/>
                <a:sym typeface="Arimo"/>
              </a:rPr>
              <a:t>, infographics &amp; images by </a:t>
            </a:r>
            <a:r>
              <a:rPr b="1" lang="en" sz="1100">
                <a:solidFill>
                  <a:schemeClr val="lt1"/>
                </a:solidFill>
                <a:uFill>
                  <a:noFill/>
                </a:uFill>
                <a:latin typeface="Arimo"/>
                <a:ea typeface="Arimo"/>
                <a:cs typeface="Arimo"/>
                <a:sym typeface="Arimo"/>
                <a:hlinkClick r:id="rId5">
                  <a:extLst>
                    <a:ext uri="{A12FA001-AC4F-418D-AE19-62706E023703}">
                      <ahyp:hlinkClr val="tx"/>
                    </a:ext>
                  </a:extLst>
                </a:hlinkClick>
              </a:rPr>
              <a:t>Freepik</a:t>
            </a:r>
            <a:r>
              <a:rPr lang="en" sz="1100">
                <a:solidFill>
                  <a:schemeClr val="lt1"/>
                </a:solidFill>
                <a:latin typeface="Arimo"/>
                <a:ea typeface="Arimo"/>
                <a:cs typeface="Arimo"/>
                <a:sym typeface="Arimo"/>
              </a:rPr>
              <a:t> </a:t>
            </a:r>
            <a:endParaRPr sz="1100">
              <a:solidFill>
                <a:schemeClr val="lt1"/>
              </a:solidFill>
              <a:latin typeface="Arimo"/>
              <a:ea typeface="Arimo"/>
              <a:cs typeface="Arimo"/>
              <a:sym typeface="Arimo"/>
            </a:endParaRPr>
          </a:p>
        </p:txBody>
      </p:sp>
      <p:pic>
        <p:nvPicPr>
          <p:cNvPr id="320" name="Google Shape;320;p33"/>
          <p:cNvPicPr preferRelativeResize="0"/>
          <p:nvPr/>
        </p:nvPicPr>
        <p:blipFill rotWithShape="1">
          <a:blip r:embed="rId6">
            <a:alphaModFix/>
          </a:blip>
          <a:srcRect b="4301" l="27875" r="20713" t="3786"/>
          <a:stretch/>
        </p:blipFill>
        <p:spPr>
          <a:xfrm rot="-9527613">
            <a:off x="-81588" y="4474995"/>
            <a:ext cx="2842822" cy="2858788"/>
          </a:xfrm>
          <a:prstGeom prst="rect">
            <a:avLst/>
          </a:prstGeom>
          <a:noFill/>
          <a:ln>
            <a:noFill/>
          </a:ln>
        </p:spPr>
      </p:pic>
      <p:grpSp>
        <p:nvGrpSpPr>
          <p:cNvPr id="321" name="Google Shape;321;p33"/>
          <p:cNvGrpSpPr/>
          <p:nvPr/>
        </p:nvGrpSpPr>
        <p:grpSpPr>
          <a:xfrm>
            <a:off x="6700" y="293550"/>
            <a:ext cx="9144600" cy="4556400"/>
            <a:chOff x="6700" y="293550"/>
            <a:chExt cx="9144600" cy="4556400"/>
          </a:xfrm>
        </p:grpSpPr>
        <p:cxnSp>
          <p:nvCxnSpPr>
            <p:cNvPr id="322" name="Google Shape;322;p33"/>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323" name="Google Shape;323;p33"/>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pic>
        <p:nvPicPr>
          <p:cNvPr id="324" name="Google Shape;324;p33"/>
          <p:cNvPicPr preferRelativeResize="0"/>
          <p:nvPr/>
        </p:nvPicPr>
        <p:blipFill rotWithShape="1">
          <a:blip r:embed="rId7">
            <a:alphaModFix/>
          </a:blip>
          <a:srcRect b="5705" l="24114" r="16241" t="12781"/>
          <a:stretch/>
        </p:blipFill>
        <p:spPr>
          <a:xfrm flipH="1" rot="6490800">
            <a:off x="-2083265" y="-1506909"/>
            <a:ext cx="3725685" cy="2864219"/>
          </a:xfrm>
          <a:prstGeom prst="rect">
            <a:avLst/>
          </a:prstGeom>
          <a:noFill/>
          <a:ln>
            <a:noFill/>
          </a:ln>
        </p:spPr>
      </p:pic>
      <p:pic>
        <p:nvPicPr>
          <p:cNvPr id="325" name="Google Shape;325;p33"/>
          <p:cNvPicPr preferRelativeResize="0"/>
          <p:nvPr/>
        </p:nvPicPr>
        <p:blipFill rotWithShape="1">
          <a:blip r:embed="rId8">
            <a:alphaModFix/>
          </a:blip>
          <a:srcRect b="0" l="23359" r="17141" t="0"/>
          <a:stretch/>
        </p:blipFill>
        <p:spPr>
          <a:xfrm>
            <a:off x="7722250" y="-1292609"/>
            <a:ext cx="3632899" cy="343448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spTree>
      <p:nvGrpSpPr>
        <p:cNvPr id="326" name="Shape 326"/>
        <p:cNvGrpSpPr/>
        <p:nvPr/>
      </p:nvGrpSpPr>
      <p:grpSpPr>
        <a:xfrm>
          <a:off x="0" y="0"/>
          <a:ext cx="0" cy="0"/>
          <a:chOff x="0" y="0"/>
          <a:chExt cx="0" cy="0"/>
        </a:xfrm>
      </p:grpSpPr>
      <p:pic>
        <p:nvPicPr>
          <p:cNvPr id="327" name="Google Shape;327;p34"/>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328" name="Google Shape;328;p34"/>
          <p:cNvPicPr preferRelativeResize="0"/>
          <p:nvPr/>
        </p:nvPicPr>
        <p:blipFill rotWithShape="1">
          <a:blip r:embed="rId3">
            <a:alphaModFix/>
          </a:blip>
          <a:srcRect b="4301" l="27875" r="20713" t="3786"/>
          <a:stretch/>
        </p:blipFill>
        <p:spPr>
          <a:xfrm rot="-9527613">
            <a:off x="3150587" y="-1968930"/>
            <a:ext cx="2842822" cy="2858788"/>
          </a:xfrm>
          <a:prstGeom prst="rect">
            <a:avLst/>
          </a:prstGeom>
          <a:noFill/>
          <a:ln>
            <a:noFill/>
          </a:ln>
        </p:spPr>
      </p:pic>
      <p:pic>
        <p:nvPicPr>
          <p:cNvPr id="329" name="Google Shape;329;p34"/>
          <p:cNvPicPr preferRelativeResize="0"/>
          <p:nvPr/>
        </p:nvPicPr>
        <p:blipFill rotWithShape="1">
          <a:blip r:embed="rId4">
            <a:alphaModFix/>
          </a:blip>
          <a:srcRect b="5705" l="24114" r="16241" t="12781"/>
          <a:stretch/>
        </p:blipFill>
        <p:spPr>
          <a:xfrm flipH="1" rot="3588707">
            <a:off x="-2682814" y="3018254"/>
            <a:ext cx="4094424" cy="3147694"/>
          </a:xfrm>
          <a:prstGeom prst="rect">
            <a:avLst/>
          </a:prstGeom>
          <a:noFill/>
          <a:ln>
            <a:noFill/>
          </a:ln>
        </p:spPr>
      </p:pic>
      <p:pic>
        <p:nvPicPr>
          <p:cNvPr id="330" name="Google Shape;330;p34"/>
          <p:cNvPicPr preferRelativeResize="0"/>
          <p:nvPr/>
        </p:nvPicPr>
        <p:blipFill rotWithShape="1">
          <a:blip r:embed="rId5">
            <a:alphaModFix/>
          </a:blip>
          <a:srcRect b="7732" l="28830" r="23890" t="1515"/>
          <a:stretch/>
        </p:blipFill>
        <p:spPr>
          <a:xfrm flipH="1" rot="-7677855">
            <a:off x="7811155" y="2858458"/>
            <a:ext cx="3040441" cy="3282988"/>
          </a:xfrm>
          <a:prstGeom prst="rect">
            <a:avLst/>
          </a:prstGeom>
          <a:noFill/>
          <a:ln>
            <a:noFill/>
          </a:ln>
        </p:spPr>
      </p:pic>
      <p:grpSp>
        <p:nvGrpSpPr>
          <p:cNvPr id="331" name="Google Shape;331;p34"/>
          <p:cNvGrpSpPr/>
          <p:nvPr/>
        </p:nvGrpSpPr>
        <p:grpSpPr>
          <a:xfrm>
            <a:off x="6700" y="293550"/>
            <a:ext cx="9144600" cy="4556400"/>
            <a:chOff x="6700" y="293550"/>
            <a:chExt cx="9144600" cy="4556400"/>
          </a:xfrm>
        </p:grpSpPr>
        <p:cxnSp>
          <p:nvCxnSpPr>
            <p:cNvPr id="332" name="Google Shape;332;p34"/>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333" name="Google Shape;333;p3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2">
    <p:spTree>
      <p:nvGrpSpPr>
        <p:cNvPr id="334" name="Shape 334"/>
        <p:cNvGrpSpPr/>
        <p:nvPr/>
      </p:nvGrpSpPr>
      <p:grpSpPr>
        <a:xfrm>
          <a:off x="0" y="0"/>
          <a:ext cx="0" cy="0"/>
          <a:chOff x="0" y="0"/>
          <a:chExt cx="0" cy="0"/>
        </a:xfrm>
      </p:grpSpPr>
      <p:pic>
        <p:nvPicPr>
          <p:cNvPr id="335" name="Google Shape;335;p35"/>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336" name="Google Shape;336;p35"/>
          <p:cNvPicPr preferRelativeResize="0"/>
          <p:nvPr/>
        </p:nvPicPr>
        <p:blipFill rotWithShape="1">
          <a:blip r:embed="rId3">
            <a:alphaModFix/>
          </a:blip>
          <a:srcRect b="4301" l="27875" r="20713" t="3786"/>
          <a:stretch/>
        </p:blipFill>
        <p:spPr>
          <a:xfrm rot="-4857615">
            <a:off x="681507" y="3977668"/>
            <a:ext cx="2699210" cy="2714391"/>
          </a:xfrm>
          <a:prstGeom prst="rect">
            <a:avLst/>
          </a:prstGeom>
          <a:noFill/>
          <a:ln>
            <a:noFill/>
          </a:ln>
        </p:spPr>
      </p:pic>
      <p:pic>
        <p:nvPicPr>
          <p:cNvPr id="337" name="Google Shape;337;p35"/>
          <p:cNvPicPr preferRelativeResize="0"/>
          <p:nvPr/>
        </p:nvPicPr>
        <p:blipFill rotWithShape="1">
          <a:blip r:embed="rId4">
            <a:alphaModFix/>
          </a:blip>
          <a:srcRect b="2790" l="26864" r="19049" t="2922"/>
          <a:stretch/>
        </p:blipFill>
        <p:spPr>
          <a:xfrm flipH="1" rot="10800000">
            <a:off x="-1164550" y="-1827725"/>
            <a:ext cx="3937426" cy="3279074"/>
          </a:xfrm>
          <a:prstGeom prst="rect">
            <a:avLst/>
          </a:prstGeom>
          <a:noFill/>
          <a:ln>
            <a:noFill/>
          </a:ln>
        </p:spPr>
      </p:pic>
      <p:grpSp>
        <p:nvGrpSpPr>
          <p:cNvPr id="338" name="Google Shape;338;p35"/>
          <p:cNvGrpSpPr/>
          <p:nvPr/>
        </p:nvGrpSpPr>
        <p:grpSpPr>
          <a:xfrm>
            <a:off x="6700" y="293550"/>
            <a:ext cx="9144600" cy="4556400"/>
            <a:chOff x="6700" y="293550"/>
            <a:chExt cx="9144600" cy="4556400"/>
          </a:xfrm>
        </p:grpSpPr>
        <p:cxnSp>
          <p:nvCxnSpPr>
            <p:cNvPr id="339" name="Google Shape;339;p35"/>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340" name="Google Shape;340;p35"/>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pic>
        <p:nvPicPr>
          <p:cNvPr id="341" name="Google Shape;341;p35"/>
          <p:cNvPicPr preferRelativeResize="0"/>
          <p:nvPr/>
        </p:nvPicPr>
        <p:blipFill rotWithShape="1">
          <a:blip r:embed="rId5">
            <a:alphaModFix/>
          </a:blip>
          <a:srcRect b="1220" l="28523" r="22810" t="3404"/>
          <a:stretch/>
        </p:blipFill>
        <p:spPr>
          <a:xfrm rot="10800000">
            <a:off x="8279176" y="962875"/>
            <a:ext cx="3301550" cy="36395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45" name="Shape 345"/>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46" name="Shape 346"/>
        <p:cNvGrpSpPr/>
        <p:nvPr/>
      </p:nvGrpSpPr>
      <p:grpSpPr>
        <a:xfrm>
          <a:off x="0" y="0"/>
          <a:ext cx="0" cy="0"/>
          <a:chOff x="0" y="0"/>
          <a:chExt cx="0" cy="0"/>
        </a:xfrm>
      </p:grpSpPr>
      <p:sp>
        <p:nvSpPr>
          <p:cNvPr id="347" name="Google Shape;347;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pic>
        <p:nvPicPr>
          <p:cNvPr id="36" name="Google Shape;36;p5"/>
          <p:cNvPicPr preferRelativeResize="0"/>
          <p:nvPr/>
        </p:nvPicPr>
        <p:blipFill>
          <a:blip r:embed="rId2">
            <a:alphaModFix amt="46000"/>
          </a:blip>
          <a:stretch>
            <a:fillRect/>
          </a:stretch>
        </p:blipFill>
        <p:spPr>
          <a:xfrm>
            <a:off x="0" y="0"/>
            <a:ext cx="9144000" cy="5143500"/>
          </a:xfrm>
          <a:prstGeom prst="rect">
            <a:avLst/>
          </a:prstGeom>
          <a:noFill/>
          <a:ln>
            <a:noFill/>
          </a:ln>
        </p:spPr>
      </p:pic>
      <p:sp>
        <p:nvSpPr>
          <p:cNvPr id="37" name="Google Shape;37;p5"/>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sp>
        <p:nvSpPr>
          <p:cNvPr id="38" name="Google Shape;38;p5"/>
          <p:cNvSpPr txBox="1"/>
          <p:nvPr>
            <p:ph idx="1" type="subTitle"/>
          </p:nvPr>
        </p:nvSpPr>
        <p:spPr>
          <a:xfrm>
            <a:off x="1398875" y="3334954"/>
            <a:ext cx="2210100" cy="61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9" name="Google Shape;39;p5"/>
          <p:cNvSpPr txBox="1"/>
          <p:nvPr>
            <p:ph idx="2" type="subTitle"/>
          </p:nvPr>
        </p:nvSpPr>
        <p:spPr>
          <a:xfrm>
            <a:off x="5470800" y="3334951"/>
            <a:ext cx="2274300" cy="61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200">
                <a:solidFill>
                  <a:schemeClr val="lt1"/>
                </a:solidFill>
                <a:latin typeface="Epilogue Black"/>
                <a:ea typeface="Epilogue Black"/>
                <a:cs typeface="Epilogue Black"/>
                <a:sym typeface="Epilogue Black"/>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0" name="Google Shape;40;p5"/>
          <p:cNvSpPr txBox="1"/>
          <p:nvPr>
            <p:ph idx="3" type="subTitle"/>
          </p:nvPr>
        </p:nvSpPr>
        <p:spPr>
          <a:xfrm>
            <a:off x="1398850" y="3833753"/>
            <a:ext cx="22101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41" name="Google Shape;41;p5"/>
          <p:cNvSpPr txBox="1"/>
          <p:nvPr>
            <p:ph idx="4" type="subTitle"/>
          </p:nvPr>
        </p:nvSpPr>
        <p:spPr>
          <a:xfrm>
            <a:off x="5470775" y="3833753"/>
            <a:ext cx="2274300" cy="612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chemeClr val="lt1"/>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42" name="Google Shape;42;p5"/>
          <p:cNvPicPr preferRelativeResize="0"/>
          <p:nvPr/>
        </p:nvPicPr>
        <p:blipFill rotWithShape="1">
          <a:blip r:embed="rId3">
            <a:alphaModFix/>
          </a:blip>
          <a:srcRect b="5060" l="22743" r="23170" t="2252"/>
          <a:stretch/>
        </p:blipFill>
        <p:spPr>
          <a:xfrm rot="3132162">
            <a:off x="-1355876" y="-796087"/>
            <a:ext cx="2754000" cy="2654724"/>
          </a:xfrm>
          <a:prstGeom prst="rect">
            <a:avLst/>
          </a:prstGeom>
          <a:noFill/>
          <a:ln>
            <a:noFill/>
          </a:ln>
        </p:spPr>
      </p:pic>
      <p:pic>
        <p:nvPicPr>
          <p:cNvPr id="43" name="Google Shape;43;p5"/>
          <p:cNvPicPr preferRelativeResize="0"/>
          <p:nvPr/>
        </p:nvPicPr>
        <p:blipFill rotWithShape="1">
          <a:blip r:embed="rId4">
            <a:alphaModFix/>
          </a:blip>
          <a:srcRect b="7732" l="28830" r="23890" t="1515"/>
          <a:stretch/>
        </p:blipFill>
        <p:spPr>
          <a:xfrm flipH="1" rot="-9134807">
            <a:off x="-824714" y="4331525"/>
            <a:ext cx="1862476" cy="2011076"/>
          </a:xfrm>
          <a:prstGeom prst="rect">
            <a:avLst/>
          </a:prstGeom>
          <a:noFill/>
          <a:ln>
            <a:noFill/>
          </a:ln>
        </p:spPr>
      </p:pic>
      <p:pic>
        <p:nvPicPr>
          <p:cNvPr id="44" name="Google Shape;44;p5"/>
          <p:cNvPicPr preferRelativeResize="0"/>
          <p:nvPr/>
        </p:nvPicPr>
        <p:blipFill rotWithShape="1">
          <a:blip r:embed="rId5">
            <a:alphaModFix/>
          </a:blip>
          <a:srcRect b="5705" l="24114" r="16241" t="12781"/>
          <a:stretch/>
        </p:blipFill>
        <p:spPr>
          <a:xfrm rot="-2839901">
            <a:off x="7476260" y="3756516"/>
            <a:ext cx="3357307" cy="2581019"/>
          </a:xfrm>
          <a:prstGeom prst="rect">
            <a:avLst/>
          </a:prstGeom>
          <a:noFill/>
          <a:ln>
            <a:noFill/>
          </a:ln>
        </p:spPr>
      </p:pic>
      <p:cxnSp>
        <p:nvCxnSpPr>
          <p:cNvPr id="45" name="Google Shape;45;p5"/>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pic>
        <p:nvPicPr>
          <p:cNvPr id="47" name="Google Shape;47;p6"/>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48" name="Google Shape;48;p6"/>
          <p:cNvPicPr preferRelativeResize="0"/>
          <p:nvPr/>
        </p:nvPicPr>
        <p:blipFill rotWithShape="1">
          <a:blip r:embed="rId3">
            <a:alphaModFix/>
          </a:blip>
          <a:srcRect b="8661" l="27081" r="25071" t="1861"/>
          <a:stretch/>
        </p:blipFill>
        <p:spPr>
          <a:xfrm flipH="1" rot="6879122">
            <a:off x="8095684" y="-1044802"/>
            <a:ext cx="1767606" cy="1859255"/>
          </a:xfrm>
          <a:prstGeom prst="rect">
            <a:avLst/>
          </a:prstGeom>
          <a:noFill/>
          <a:ln>
            <a:noFill/>
          </a:ln>
        </p:spPr>
      </p:pic>
      <p:pic>
        <p:nvPicPr>
          <p:cNvPr id="49" name="Google Shape;49;p6"/>
          <p:cNvPicPr preferRelativeResize="0"/>
          <p:nvPr/>
        </p:nvPicPr>
        <p:blipFill rotWithShape="1">
          <a:blip r:embed="rId4">
            <a:alphaModFix/>
          </a:blip>
          <a:srcRect b="2790" l="26864" r="19049" t="2922"/>
          <a:stretch/>
        </p:blipFill>
        <p:spPr>
          <a:xfrm>
            <a:off x="-892725" y="-1755875"/>
            <a:ext cx="2797454" cy="2743124"/>
          </a:xfrm>
          <a:prstGeom prst="rect">
            <a:avLst/>
          </a:prstGeom>
          <a:noFill/>
          <a:ln>
            <a:noFill/>
          </a:ln>
        </p:spPr>
      </p:pic>
      <p:pic>
        <p:nvPicPr>
          <p:cNvPr id="50" name="Google Shape;50;p6"/>
          <p:cNvPicPr preferRelativeResize="0"/>
          <p:nvPr/>
        </p:nvPicPr>
        <p:blipFill rotWithShape="1">
          <a:blip r:embed="rId5">
            <a:alphaModFix/>
          </a:blip>
          <a:srcRect b="7732" l="28830" r="23890" t="1515"/>
          <a:stretch/>
        </p:blipFill>
        <p:spPr>
          <a:xfrm flipH="1">
            <a:off x="2796973" y="4534229"/>
            <a:ext cx="1937981" cy="2092600"/>
          </a:xfrm>
          <a:prstGeom prst="rect">
            <a:avLst/>
          </a:prstGeom>
          <a:noFill/>
          <a:ln>
            <a:noFill/>
          </a:ln>
        </p:spPr>
      </p:pic>
      <p:sp>
        <p:nvSpPr>
          <p:cNvPr id="51" name="Google Shape;51;p6"/>
          <p:cNvSpPr txBox="1"/>
          <p:nvPr>
            <p:ph type="title"/>
          </p:nvPr>
        </p:nvSpPr>
        <p:spPr>
          <a:xfrm>
            <a:off x="713225" y="410750"/>
            <a:ext cx="7717500" cy="8721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accent2"/>
              </a:buClr>
              <a:buSzPts val="3600"/>
              <a:buNone/>
              <a:defRPr sz="3600">
                <a:solidFill>
                  <a:schemeClr val="dk1"/>
                </a:solidFill>
              </a:defRPr>
            </a:lvl1pPr>
            <a:lvl2pPr lvl="1" rtl="0">
              <a:spcBef>
                <a:spcPts val="0"/>
              </a:spcBef>
              <a:spcAft>
                <a:spcPts val="0"/>
              </a:spcAft>
              <a:buClr>
                <a:schemeClr val="accent2"/>
              </a:buClr>
              <a:buSzPts val="3600"/>
              <a:buNone/>
              <a:defRPr>
                <a:solidFill>
                  <a:schemeClr val="accent2"/>
                </a:solidFill>
              </a:defRPr>
            </a:lvl2pPr>
            <a:lvl3pPr lvl="2" rtl="0">
              <a:spcBef>
                <a:spcPts val="0"/>
              </a:spcBef>
              <a:spcAft>
                <a:spcPts val="0"/>
              </a:spcAft>
              <a:buClr>
                <a:schemeClr val="accent2"/>
              </a:buClr>
              <a:buSzPts val="3600"/>
              <a:buNone/>
              <a:defRPr>
                <a:solidFill>
                  <a:schemeClr val="accent2"/>
                </a:solidFill>
              </a:defRPr>
            </a:lvl3pPr>
            <a:lvl4pPr lvl="3" rtl="0">
              <a:spcBef>
                <a:spcPts val="0"/>
              </a:spcBef>
              <a:spcAft>
                <a:spcPts val="0"/>
              </a:spcAft>
              <a:buClr>
                <a:schemeClr val="accent2"/>
              </a:buClr>
              <a:buSzPts val="3600"/>
              <a:buNone/>
              <a:defRPr>
                <a:solidFill>
                  <a:schemeClr val="accent2"/>
                </a:solidFill>
              </a:defRPr>
            </a:lvl4pPr>
            <a:lvl5pPr lvl="4" rtl="0">
              <a:spcBef>
                <a:spcPts val="0"/>
              </a:spcBef>
              <a:spcAft>
                <a:spcPts val="0"/>
              </a:spcAft>
              <a:buClr>
                <a:schemeClr val="accent2"/>
              </a:buClr>
              <a:buSzPts val="3600"/>
              <a:buNone/>
              <a:defRPr>
                <a:solidFill>
                  <a:schemeClr val="accent2"/>
                </a:solidFill>
              </a:defRPr>
            </a:lvl5pPr>
            <a:lvl6pPr lvl="5" rtl="0">
              <a:spcBef>
                <a:spcPts val="0"/>
              </a:spcBef>
              <a:spcAft>
                <a:spcPts val="0"/>
              </a:spcAft>
              <a:buClr>
                <a:schemeClr val="accent2"/>
              </a:buClr>
              <a:buSzPts val="3600"/>
              <a:buNone/>
              <a:defRPr>
                <a:solidFill>
                  <a:schemeClr val="accent2"/>
                </a:solidFill>
              </a:defRPr>
            </a:lvl6pPr>
            <a:lvl7pPr lvl="6" rtl="0">
              <a:spcBef>
                <a:spcPts val="0"/>
              </a:spcBef>
              <a:spcAft>
                <a:spcPts val="0"/>
              </a:spcAft>
              <a:buClr>
                <a:schemeClr val="accent2"/>
              </a:buClr>
              <a:buSzPts val="3600"/>
              <a:buNone/>
              <a:defRPr>
                <a:solidFill>
                  <a:schemeClr val="accent2"/>
                </a:solidFill>
              </a:defRPr>
            </a:lvl7pPr>
            <a:lvl8pPr lvl="7" rtl="0">
              <a:spcBef>
                <a:spcPts val="0"/>
              </a:spcBef>
              <a:spcAft>
                <a:spcPts val="0"/>
              </a:spcAft>
              <a:buClr>
                <a:schemeClr val="accent2"/>
              </a:buClr>
              <a:buSzPts val="3600"/>
              <a:buNone/>
              <a:defRPr>
                <a:solidFill>
                  <a:schemeClr val="accent2"/>
                </a:solidFill>
              </a:defRPr>
            </a:lvl8pPr>
            <a:lvl9pPr lvl="8" rtl="0">
              <a:spcBef>
                <a:spcPts val="0"/>
              </a:spcBef>
              <a:spcAft>
                <a:spcPts val="0"/>
              </a:spcAft>
              <a:buClr>
                <a:schemeClr val="accent2"/>
              </a:buClr>
              <a:buSzPts val="3600"/>
              <a:buNone/>
              <a:defRPr>
                <a:solidFill>
                  <a:schemeClr val="accent2"/>
                </a:solidFill>
              </a:defRPr>
            </a:lvl9pPr>
          </a:lstStyle>
          <a:p/>
        </p:txBody>
      </p:sp>
      <p:cxnSp>
        <p:nvCxnSpPr>
          <p:cNvPr id="52" name="Google Shape;52;p6"/>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pic>
        <p:nvPicPr>
          <p:cNvPr id="53" name="Google Shape;53;p6"/>
          <p:cNvPicPr preferRelativeResize="0"/>
          <p:nvPr/>
        </p:nvPicPr>
        <p:blipFill rotWithShape="1">
          <a:blip r:embed="rId6">
            <a:alphaModFix/>
          </a:blip>
          <a:srcRect b="0" l="23359" r="17141" t="0"/>
          <a:stretch/>
        </p:blipFill>
        <p:spPr>
          <a:xfrm>
            <a:off x="8530575" y="1879825"/>
            <a:ext cx="3025651" cy="28603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pic>
        <p:nvPicPr>
          <p:cNvPr id="55" name="Google Shape;55;p7"/>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56" name="Google Shape;56;p7"/>
          <p:cNvPicPr preferRelativeResize="0"/>
          <p:nvPr/>
        </p:nvPicPr>
        <p:blipFill rotWithShape="1">
          <a:blip r:embed="rId3">
            <a:alphaModFix/>
          </a:blip>
          <a:srcRect b="7732" l="28830" r="23890" t="1515"/>
          <a:stretch/>
        </p:blipFill>
        <p:spPr>
          <a:xfrm flipH="1" rot="-2256294">
            <a:off x="-1788937" y="3212831"/>
            <a:ext cx="3635274" cy="3925316"/>
          </a:xfrm>
          <a:prstGeom prst="rect">
            <a:avLst/>
          </a:prstGeom>
          <a:noFill/>
          <a:ln>
            <a:noFill/>
          </a:ln>
        </p:spPr>
      </p:pic>
      <p:sp>
        <p:nvSpPr>
          <p:cNvPr id="57" name="Google Shape;57;p7"/>
          <p:cNvSpPr/>
          <p:nvPr>
            <p:ph idx="2" type="pic"/>
          </p:nvPr>
        </p:nvSpPr>
        <p:spPr>
          <a:xfrm>
            <a:off x="5002675" y="902850"/>
            <a:ext cx="3428100" cy="3337800"/>
          </a:xfrm>
          <a:prstGeom prst="ellipse">
            <a:avLst/>
          </a:prstGeom>
          <a:noFill/>
          <a:ln>
            <a:noFill/>
          </a:ln>
        </p:spPr>
      </p:sp>
      <p:sp>
        <p:nvSpPr>
          <p:cNvPr id="58" name="Google Shape;58;p7"/>
          <p:cNvSpPr txBox="1"/>
          <p:nvPr>
            <p:ph type="title"/>
          </p:nvPr>
        </p:nvSpPr>
        <p:spPr>
          <a:xfrm>
            <a:off x="713225" y="1181488"/>
            <a:ext cx="3590700" cy="18036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 name="Google Shape;59;p7"/>
          <p:cNvSpPr txBox="1"/>
          <p:nvPr>
            <p:ph idx="1" type="subTitle"/>
          </p:nvPr>
        </p:nvSpPr>
        <p:spPr>
          <a:xfrm>
            <a:off x="713225" y="3051663"/>
            <a:ext cx="3387300" cy="98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7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60" name="Google Shape;60;p7"/>
          <p:cNvPicPr preferRelativeResize="0"/>
          <p:nvPr/>
        </p:nvPicPr>
        <p:blipFill rotWithShape="1">
          <a:blip r:embed="rId3">
            <a:alphaModFix/>
          </a:blip>
          <a:srcRect b="7732" l="28830" r="23890" t="1515"/>
          <a:stretch/>
        </p:blipFill>
        <p:spPr>
          <a:xfrm flipH="1" rot="4723037">
            <a:off x="-1111655" y="-1884211"/>
            <a:ext cx="3132888" cy="3382852"/>
          </a:xfrm>
          <a:prstGeom prst="rect">
            <a:avLst/>
          </a:prstGeom>
          <a:noFill/>
          <a:ln>
            <a:noFill/>
          </a:ln>
        </p:spPr>
      </p:pic>
      <p:grpSp>
        <p:nvGrpSpPr>
          <p:cNvPr id="61" name="Google Shape;61;p7"/>
          <p:cNvGrpSpPr/>
          <p:nvPr/>
        </p:nvGrpSpPr>
        <p:grpSpPr>
          <a:xfrm>
            <a:off x="6700" y="293550"/>
            <a:ext cx="9144600" cy="4556400"/>
            <a:chOff x="6700" y="293550"/>
            <a:chExt cx="9144600" cy="4556400"/>
          </a:xfrm>
        </p:grpSpPr>
        <p:cxnSp>
          <p:nvCxnSpPr>
            <p:cNvPr id="62" name="Google Shape;62;p7"/>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63" name="Google Shape;63;p7"/>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66" name="Google Shape;66;p8"/>
          <p:cNvPicPr preferRelativeResize="0"/>
          <p:nvPr/>
        </p:nvPicPr>
        <p:blipFill rotWithShape="1">
          <a:blip r:embed="rId3">
            <a:alphaModFix/>
          </a:blip>
          <a:srcRect b="4301" l="27875" r="20713" t="3786"/>
          <a:stretch/>
        </p:blipFill>
        <p:spPr>
          <a:xfrm rot="7128029">
            <a:off x="7915205" y="-1099850"/>
            <a:ext cx="2349818" cy="2363027"/>
          </a:xfrm>
          <a:prstGeom prst="rect">
            <a:avLst/>
          </a:prstGeom>
          <a:noFill/>
          <a:ln>
            <a:noFill/>
          </a:ln>
        </p:spPr>
      </p:pic>
      <p:pic>
        <p:nvPicPr>
          <p:cNvPr id="67" name="Google Shape;67;p8"/>
          <p:cNvPicPr preferRelativeResize="0"/>
          <p:nvPr/>
        </p:nvPicPr>
        <p:blipFill rotWithShape="1">
          <a:blip r:embed="rId4">
            <a:alphaModFix/>
          </a:blip>
          <a:srcRect b="0" l="23359" r="17141" t="0"/>
          <a:stretch/>
        </p:blipFill>
        <p:spPr>
          <a:xfrm>
            <a:off x="7727963" y="3508775"/>
            <a:ext cx="3696374" cy="3494499"/>
          </a:xfrm>
          <a:prstGeom prst="rect">
            <a:avLst/>
          </a:prstGeom>
          <a:noFill/>
          <a:ln>
            <a:noFill/>
          </a:ln>
        </p:spPr>
      </p:pic>
      <p:sp>
        <p:nvSpPr>
          <p:cNvPr id="68" name="Google Shape;68;p8"/>
          <p:cNvSpPr txBox="1"/>
          <p:nvPr>
            <p:ph type="title"/>
          </p:nvPr>
        </p:nvSpPr>
        <p:spPr>
          <a:xfrm>
            <a:off x="1266300" y="1289850"/>
            <a:ext cx="6611400" cy="25638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SzPts val="4800"/>
              <a:buNone/>
              <a:defRPr sz="72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5">
            <a:alphaModFix/>
          </a:blip>
          <a:srcRect b="1854" l="33509" r="15150" t="0"/>
          <a:stretch/>
        </p:blipFill>
        <p:spPr>
          <a:xfrm flipH="1" rot="2503098">
            <a:off x="-1558898" y="-1937187"/>
            <a:ext cx="3219973" cy="3462426"/>
          </a:xfrm>
          <a:prstGeom prst="rect">
            <a:avLst/>
          </a:prstGeom>
          <a:noFill/>
          <a:ln>
            <a:noFill/>
          </a:ln>
        </p:spPr>
      </p:pic>
      <p:grpSp>
        <p:nvGrpSpPr>
          <p:cNvPr id="70" name="Google Shape;70;p8"/>
          <p:cNvGrpSpPr/>
          <p:nvPr/>
        </p:nvGrpSpPr>
        <p:grpSpPr>
          <a:xfrm>
            <a:off x="6700" y="293550"/>
            <a:ext cx="9144600" cy="4556400"/>
            <a:chOff x="6700" y="293550"/>
            <a:chExt cx="9144600" cy="4556400"/>
          </a:xfrm>
        </p:grpSpPr>
        <p:cxnSp>
          <p:nvCxnSpPr>
            <p:cNvPr id="71" name="Google Shape;71;p8"/>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72" name="Google Shape;72;p8"/>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pic>
        <p:nvPicPr>
          <p:cNvPr id="74" name="Google Shape;74;p9"/>
          <p:cNvPicPr preferRelativeResize="0"/>
          <p:nvPr/>
        </p:nvPicPr>
        <p:blipFill>
          <a:blip r:embed="rId2">
            <a:alphaModFix amt="46000"/>
          </a:blip>
          <a:stretch>
            <a:fillRect/>
          </a:stretch>
        </p:blipFill>
        <p:spPr>
          <a:xfrm>
            <a:off x="0" y="0"/>
            <a:ext cx="9144000" cy="5143500"/>
          </a:xfrm>
          <a:prstGeom prst="rect">
            <a:avLst/>
          </a:prstGeom>
          <a:noFill/>
          <a:ln>
            <a:noFill/>
          </a:ln>
        </p:spPr>
      </p:pic>
      <p:pic>
        <p:nvPicPr>
          <p:cNvPr id="75" name="Google Shape;75;p9"/>
          <p:cNvPicPr preferRelativeResize="0"/>
          <p:nvPr/>
        </p:nvPicPr>
        <p:blipFill rotWithShape="1">
          <a:blip r:embed="rId3">
            <a:alphaModFix/>
          </a:blip>
          <a:srcRect b="4301" l="27875" r="20713" t="3786"/>
          <a:stretch/>
        </p:blipFill>
        <p:spPr>
          <a:xfrm rot="7128034">
            <a:off x="-1359473" y="-2062538"/>
            <a:ext cx="3161053" cy="3178826"/>
          </a:xfrm>
          <a:prstGeom prst="rect">
            <a:avLst/>
          </a:prstGeom>
          <a:noFill/>
          <a:ln>
            <a:noFill/>
          </a:ln>
        </p:spPr>
      </p:pic>
      <p:sp>
        <p:nvSpPr>
          <p:cNvPr id="76" name="Google Shape;76;p9"/>
          <p:cNvSpPr txBox="1"/>
          <p:nvPr>
            <p:ph type="title"/>
          </p:nvPr>
        </p:nvSpPr>
        <p:spPr>
          <a:xfrm>
            <a:off x="1561275" y="1323100"/>
            <a:ext cx="6035400" cy="8721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7" name="Google Shape;77;p9"/>
          <p:cNvSpPr txBox="1"/>
          <p:nvPr>
            <p:ph idx="1" type="subTitle"/>
          </p:nvPr>
        </p:nvSpPr>
        <p:spPr>
          <a:xfrm>
            <a:off x="2457150" y="2294300"/>
            <a:ext cx="4229700" cy="1526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78" name="Google Shape;78;p9"/>
          <p:cNvPicPr preferRelativeResize="0"/>
          <p:nvPr/>
        </p:nvPicPr>
        <p:blipFill rotWithShape="1">
          <a:blip r:embed="rId4">
            <a:alphaModFix/>
          </a:blip>
          <a:srcRect b="5705" l="24114" r="16241" t="12781"/>
          <a:stretch/>
        </p:blipFill>
        <p:spPr>
          <a:xfrm rot="-1931262">
            <a:off x="-1329615" y="3793605"/>
            <a:ext cx="3357304" cy="2581018"/>
          </a:xfrm>
          <a:prstGeom prst="rect">
            <a:avLst/>
          </a:prstGeom>
          <a:noFill/>
          <a:ln>
            <a:noFill/>
          </a:ln>
        </p:spPr>
      </p:pic>
      <p:pic>
        <p:nvPicPr>
          <p:cNvPr id="79" name="Google Shape;79;p9"/>
          <p:cNvPicPr preferRelativeResize="0"/>
          <p:nvPr/>
        </p:nvPicPr>
        <p:blipFill rotWithShape="1">
          <a:blip r:embed="rId5">
            <a:alphaModFix/>
          </a:blip>
          <a:srcRect b="2790" l="26864" r="19049" t="2922"/>
          <a:stretch/>
        </p:blipFill>
        <p:spPr>
          <a:xfrm>
            <a:off x="8080202" y="-256362"/>
            <a:ext cx="3675398" cy="3604025"/>
          </a:xfrm>
          <a:prstGeom prst="rect">
            <a:avLst/>
          </a:prstGeom>
          <a:noFill/>
          <a:ln>
            <a:noFill/>
          </a:ln>
        </p:spPr>
      </p:pic>
      <p:grpSp>
        <p:nvGrpSpPr>
          <p:cNvPr id="80" name="Google Shape;80;p9"/>
          <p:cNvGrpSpPr/>
          <p:nvPr/>
        </p:nvGrpSpPr>
        <p:grpSpPr>
          <a:xfrm>
            <a:off x="6700" y="293550"/>
            <a:ext cx="9144600" cy="4556400"/>
            <a:chOff x="6700" y="293550"/>
            <a:chExt cx="9144600" cy="4556400"/>
          </a:xfrm>
        </p:grpSpPr>
        <p:cxnSp>
          <p:nvCxnSpPr>
            <p:cNvPr id="81" name="Google Shape;81;p9"/>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82" name="Google Shape;82;p9"/>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pic>
        <p:nvPicPr>
          <p:cNvPr id="84" name="Google Shape;84;p10"/>
          <p:cNvPicPr preferRelativeResize="0"/>
          <p:nvPr/>
        </p:nvPicPr>
        <p:blipFill>
          <a:blip r:embed="rId2">
            <a:alphaModFix amt="19000"/>
          </a:blip>
          <a:stretch>
            <a:fillRect/>
          </a:stretch>
        </p:blipFill>
        <p:spPr>
          <a:xfrm>
            <a:off x="0" y="0"/>
            <a:ext cx="9144000" cy="5143500"/>
          </a:xfrm>
          <a:prstGeom prst="rect">
            <a:avLst/>
          </a:prstGeom>
          <a:noFill/>
          <a:ln>
            <a:noFill/>
          </a:ln>
        </p:spPr>
      </p:pic>
      <p:sp>
        <p:nvSpPr>
          <p:cNvPr id="85" name="Google Shape;85;p10"/>
          <p:cNvSpPr txBox="1"/>
          <p:nvPr>
            <p:ph type="title"/>
          </p:nvPr>
        </p:nvSpPr>
        <p:spPr>
          <a:xfrm>
            <a:off x="5058175" y="563625"/>
            <a:ext cx="3372600" cy="2214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86" name="Google Shape;86;p10"/>
          <p:cNvPicPr preferRelativeResize="0"/>
          <p:nvPr/>
        </p:nvPicPr>
        <p:blipFill rotWithShape="1">
          <a:blip r:embed="rId3">
            <a:alphaModFix/>
          </a:blip>
          <a:srcRect b="5705" l="24114" r="16241" t="12781"/>
          <a:stretch/>
        </p:blipFill>
        <p:spPr>
          <a:xfrm flipH="1" rot="-2700010">
            <a:off x="-2169175" y="3460130"/>
            <a:ext cx="3357303" cy="2581020"/>
          </a:xfrm>
          <a:prstGeom prst="rect">
            <a:avLst/>
          </a:prstGeom>
          <a:noFill/>
          <a:ln>
            <a:noFill/>
          </a:ln>
        </p:spPr>
      </p:pic>
      <p:grpSp>
        <p:nvGrpSpPr>
          <p:cNvPr id="87" name="Google Shape;87;p10"/>
          <p:cNvGrpSpPr/>
          <p:nvPr/>
        </p:nvGrpSpPr>
        <p:grpSpPr>
          <a:xfrm>
            <a:off x="6700" y="293550"/>
            <a:ext cx="9144600" cy="4556400"/>
            <a:chOff x="6700" y="293550"/>
            <a:chExt cx="9144600" cy="4556400"/>
          </a:xfrm>
        </p:grpSpPr>
        <p:cxnSp>
          <p:nvCxnSpPr>
            <p:cNvPr id="88" name="Google Shape;88;p10"/>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89" name="Google Shape;89;p1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200" y="560175"/>
            <a:ext cx="77097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1pPr>
            <a:lvl2pPr lvl="1">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2pPr>
            <a:lvl3pPr lvl="2">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3pPr>
            <a:lvl4pPr lvl="3">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4pPr>
            <a:lvl5pPr lvl="4">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5pPr>
            <a:lvl6pPr lvl="5">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6pPr>
            <a:lvl7pPr lvl="6">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7pPr>
            <a:lvl8pPr lvl="7">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8pPr>
            <a:lvl9pPr lvl="8">
              <a:lnSpc>
                <a:spcPct val="100000"/>
              </a:lnSpc>
              <a:spcBef>
                <a:spcPts val="0"/>
              </a:spcBef>
              <a:spcAft>
                <a:spcPts val="0"/>
              </a:spcAft>
              <a:buClr>
                <a:schemeClr val="lt1"/>
              </a:buClr>
              <a:buSzPts val="3600"/>
              <a:buFont typeface="Epilogue Black"/>
              <a:buNone/>
              <a:defRPr sz="3600">
                <a:solidFill>
                  <a:schemeClr val="lt1"/>
                </a:solidFill>
                <a:latin typeface="Epilogue Black"/>
                <a:ea typeface="Epilogue Black"/>
                <a:cs typeface="Epilogue Black"/>
                <a:sym typeface="Epilogue Black"/>
              </a:defRPr>
            </a:lvl9pPr>
          </a:lstStyle>
          <a:p/>
        </p:txBody>
      </p:sp>
      <p:sp>
        <p:nvSpPr>
          <p:cNvPr id="7" name="Google Shape;7;p1"/>
          <p:cNvSpPr txBox="1"/>
          <p:nvPr>
            <p:ph idx="1" type="body"/>
          </p:nvPr>
        </p:nvSpPr>
        <p:spPr>
          <a:xfrm>
            <a:off x="717200" y="1152475"/>
            <a:ext cx="7709700" cy="3416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1pPr>
            <a:lvl2pPr indent="-323850" lvl="1" marL="9144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2pPr>
            <a:lvl3pPr indent="-323850" lvl="2" marL="13716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3pPr>
            <a:lvl4pPr indent="-323850" lvl="3" marL="18288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4pPr>
            <a:lvl5pPr indent="-323850" lvl="4" marL="22860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5pPr>
            <a:lvl6pPr indent="-323850" lvl="5" marL="27432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6pPr>
            <a:lvl7pPr indent="-323850" lvl="6" marL="32004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7pPr>
            <a:lvl8pPr indent="-323850" lvl="7" marL="36576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8pPr>
            <a:lvl9pPr indent="-323850" lvl="8" marL="4114800">
              <a:lnSpc>
                <a:spcPct val="100000"/>
              </a:lnSpc>
              <a:spcBef>
                <a:spcPts val="0"/>
              </a:spcBef>
              <a:spcAft>
                <a:spcPts val="0"/>
              </a:spcAft>
              <a:buClr>
                <a:schemeClr val="accent3"/>
              </a:buClr>
              <a:buSzPts val="1500"/>
              <a:buFont typeface="Arimo"/>
              <a:buChar char="■"/>
              <a:defRPr sz="1500">
                <a:solidFill>
                  <a:schemeClr val="accent3"/>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42" name="Shape 342"/>
        <p:cNvGrpSpPr/>
        <p:nvPr/>
      </p:nvGrpSpPr>
      <p:grpSpPr>
        <a:xfrm>
          <a:off x="0" y="0"/>
          <a:ext cx="0" cy="0"/>
          <a:chOff x="0" y="0"/>
          <a:chExt cx="0" cy="0"/>
        </a:xfrm>
      </p:grpSpPr>
      <p:sp>
        <p:nvSpPr>
          <p:cNvPr id="343" name="Google Shape;343;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44" name="Google Shape;344;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47.xml"/><Relationship Id="rId2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8"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www.videvo.net/?utm_source=slidesgo_template&amp;utm_medium=referral-link&amp;utm_campaign=sg_resources&amp;utm_content=videvo" TargetMode="External"/><Relationship Id="rId12" Type="http://schemas.openxmlformats.org/officeDocument/2006/relationships/hyperlink" Target="https://www.videvo.net/?utm_source=slidesgo_template&amp;utm_medium=referral-link&amp;utm_campaign=sg_resources&amp;utm_content=videvo" TargetMode="External"/><Relationship Id="rId15" Type="http://schemas.openxmlformats.org/officeDocument/2006/relationships/slide" Target="/ppt/slides/slide36.xml"/><Relationship Id="rId14" Type="http://schemas.openxmlformats.org/officeDocument/2006/relationships/slide" Target="/ppt/slides/slide39.xml"/><Relationship Id="rId17" Type="http://schemas.openxmlformats.org/officeDocument/2006/relationships/slide" Target="/ppt/slides/slide34.xml"/><Relationship Id="rId16" Type="http://schemas.openxmlformats.org/officeDocument/2006/relationships/slide" Target="/ppt/slides/slide35.xml"/><Relationship Id="rId19" Type="http://schemas.openxmlformats.org/officeDocument/2006/relationships/slide" Target="/ppt/slides/slide41.xml"/><Relationship Id="rId18"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CJqU90UmTQV7Fp_KkDkDf-0-gLzfgFHDtDcLqCAnxoA/copy" TargetMode="External"/><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CJqU90UmTQV7Fp_KkDkDf-0-gLzfgFHDtDcLqCAnxoA/copy#gid=1522807109" TargetMode="External"/><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hyperlink" Target="https://www.freepik.com/free-vector/gradient-grainy-gradient-shapes-pack_14670098.htm/?utm_source=slidesgo_template&amp;utm_medium=referral-link&amp;utm_campaign=sg_resources&amp;utm_content=freepik" TargetMode="External"/><Relationship Id="rId6"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vector/gradient-grainy-gradient-shapes-pack_14670098.htm/?utm_source=slidesgo_template&amp;utm_medium=referral-link&amp;utm_campaign=sg_resources&amp;utm_content=freepik" TargetMode="External"/><Relationship Id="rId4" Type="http://schemas.openxmlformats.org/officeDocument/2006/relationships/hyperlink" Target="https://www.freepik.com/free-photo/business-man-banner-concept-with-copy-space_30589099.htm/?utm_source=slidesgo_template&amp;utm_medium=referral-link&amp;utm_campaign=sg_resources&amp;utm_content=freepik" TargetMode="External"/><Relationship Id="rId5" Type="http://schemas.openxmlformats.org/officeDocument/2006/relationships/hyperlink" Target="https://www.freepik.com/free-photo/business-woman-banner-concept-with-copy-space_30589157.htm/?utm_source=slidesgo_template&amp;utm_medium=referral-link&amp;utm_campaign=sg_resources&amp;utm_content=freepik" TargetMode="External"/><Relationship Id="rId6" Type="http://schemas.openxmlformats.org/officeDocument/2006/relationships/hyperlink" Target="https://www.freepik.com/free-photo/young-business-man-working-her-desk-with-laptop_21076014.htm/?utm_source=slidesgo_template&amp;utm_medium=referral-link&amp;utm_campaign=sg_resources&amp;utm_content=freepik" TargetMode="External"/><Relationship Id="rId7" Type="http://schemas.openxmlformats.org/officeDocument/2006/relationships/hyperlink" Target="https://www.freepik.com/free-photo/medium-shot-people-having-work-meeting_31124064.htm/?utm_source=slidesgo_template&amp;utm_medium=referral-link&amp;utm_campaign=sg_resources&amp;utm_content=freepik" TargetMode="External"/><Relationship Id="rId8" Type="http://schemas.openxmlformats.org/officeDocument/2006/relationships/hyperlink" Target="https://www.freepik.com/free-photo/team-working-together-project_2398869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fonts.google.com/specimen/Epilogue" TargetMode="External"/><Relationship Id="rId4" Type="http://schemas.openxmlformats.org/officeDocument/2006/relationships/hyperlink" Target="https://fonts.google.com/specimen/Arim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png"/><Relationship Id="rId14" Type="http://schemas.openxmlformats.org/officeDocument/2006/relationships/image" Target="../media/image15.png"/><Relationship Id="rId17" Type="http://schemas.openxmlformats.org/officeDocument/2006/relationships/image" Target="../media/image20.png"/><Relationship Id="rId16" Type="http://schemas.openxmlformats.org/officeDocument/2006/relationships/image" Target="../media/image1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hyperlink" Target="https://workspace.google.com/marketplace/app/icons_for_slides_docs/38157832650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pic>
        <p:nvPicPr>
          <p:cNvPr id="352" name="Google Shape;352;p39"/>
          <p:cNvPicPr preferRelativeResize="0"/>
          <p:nvPr/>
        </p:nvPicPr>
        <p:blipFill rotWithShape="1">
          <a:blip r:embed="rId3">
            <a:alphaModFix/>
          </a:blip>
          <a:srcRect b="5060" l="22743" r="23170" t="2252"/>
          <a:stretch/>
        </p:blipFill>
        <p:spPr>
          <a:xfrm>
            <a:off x="3761375" y="230750"/>
            <a:ext cx="3870024" cy="3730525"/>
          </a:xfrm>
          <a:prstGeom prst="rect">
            <a:avLst/>
          </a:prstGeom>
          <a:noFill/>
          <a:ln>
            <a:noFill/>
          </a:ln>
        </p:spPr>
      </p:pic>
      <p:sp>
        <p:nvSpPr>
          <p:cNvPr id="353" name="Google Shape;353;p39"/>
          <p:cNvSpPr txBox="1"/>
          <p:nvPr>
            <p:ph type="ctrTitle"/>
          </p:nvPr>
        </p:nvSpPr>
        <p:spPr>
          <a:xfrm>
            <a:off x="713250" y="1182225"/>
            <a:ext cx="7717500" cy="221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MEXICAN </a:t>
            </a:r>
            <a:r>
              <a:rPr lang="en"/>
              <a:t>BUSINESS</a:t>
            </a:r>
            <a:r>
              <a:rPr lang="en"/>
              <a:t> SALES PITCH DECK </a:t>
            </a:r>
            <a:endParaRPr/>
          </a:p>
        </p:txBody>
      </p:sp>
      <p:sp>
        <p:nvSpPr>
          <p:cNvPr id="354" name="Google Shape;354;p39"/>
          <p:cNvSpPr txBox="1"/>
          <p:nvPr>
            <p:ph idx="1" type="subTitle"/>
          </p:nvPr>
        </p:nvSpPr>
        <p:spPr>
          <a:xfrm>
            <a:off x="713225" y="3460863"/>
            <a:ext cx="7717500" cy="5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p:nvPr/>
        </p:nvSpPr>
        <p:spPr>
          <a:xfrm>
            <a:off x="713225" y="1307938"/>
            <a:ext cx="7717500" cy="87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48"/>
          <p:cNvSpPr txBox="1"/>
          <p:nvPr>
            <p:ph idx="1" type="subTitle"/>
          </p:nvPr>
        </p:nvSpPr>
        <p:spPr>
          <a:xfrm>
            <a:off x="1266350" y="1394938"/>
            <a:ext cx="28224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448" name="Google Shape;448;p48"/>
          <p:cNvSpPr txBox="1"/>
          <p:nvPr>
            <p:ph idx="2" type="subTitle"/>
          </p:nvPr>
        </p:nvSpPr>
        <p:spPr>
          <a:xfrm>
            <a:off x="5069250" y="1394938"/>
            <a:ext cx="28224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449" name="Google Shape;449;p48"/>
          <p:cNvSpPr txBox="1"/>
          <p:nvPr>
            <p:ph idx="3" type="subTitle"/>
          </p:nvPr>
        </p:nvSpPr>
        <p:spPr>
          <a:xfrm>
            <a:off x="1266350" y="2252763"/>
            <a:ext cx="2822400" cy="158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 in the Solar System—it’s only a bit larger than our Moon. The planet’s name has nothing to do with the liquid metal since</a:t>
            </a:r>
            <a:endParaRPr/>
          </a:p>
        </p:txBody>
      </p:sp>
      <p:sp>
        <p:nvSpPr>
          <p:cNvPr id="450" name="Google Shape;450;p48"/>
          <p:cNvSpPr txBox="1"/>
          <p:nvPr>
            <p:ph idx="4" type="subTitle"/>
          </p:nvPr>
        </p:nvSpPr>
        <p:spPr>
          <a:xfrm>
            <a:off x="5069250" y="2252763"/>
            <a:ext cx="2822400" cy="158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451" name="Google Shape;451;p48"/>
          <p:cNvGrpSpPr/>
          <p:nvPr/>
        </p:nvGrpSpPr>
        <p:grpSpPr>
          <a:xfrm>
            <a:off x="6700" y="293550"/>
            <a:ext cx="9144600" cy="4556400"/>
            <a:chOff x="6700" y="293550"/>
            <a:chExt cx="9144600" cy="4556400"/>
          </a:xfrm>
        </p:grpSpPr>
        <p:cxnSp>
          <p:nvCxnSpPr>
            <p:cNvPr id="452" name="Google Shape;452;p48"/>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453" name="Google Shape;453;p48"/>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9"/>
          <p:cNvPicPr preferRelativeResize="0"/>
          <p:nvPr/>
        </p:nvPicPr>
        <p:blipFill rotWithShape="1">
          <a:blip r:embed="rId3">
            <a:alphaModFix/>
          </a:blip>
          <a:srcRect b="1854" l="33509" r="15150" t="0"/>
          <a:stretch/>
        </p:blipFill>
        <p:spPr>
          <a:xfrm flipH="1" rot="2252546">
            <a:off x="521815" y="418513"/>
            <a:ext cx="3438622" cy="3697523"/>
          </a:xfrm>
          <a:prstGeom prst="rect">
            <a:avLst/>
          </a:prstGeom>
          <a:noFill/>
          <a:ln>
            <a:noFill/>
          </a:ln>
        </p:spPr>
      </p:pic>
      <p:sp>
        <p:nvSpPr>
          <p:cNvPr id="459" name="Google Shape;459;p49"/>
          <p:cNvSpPr/>
          <p:nvPr/>
        </p:nvSpPr>
        <p:spPr>
          <a:xfrm>
            <a:off x="5546850" y="1584900"/>
            <a:ext cx="3224700" cy="87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0" name="Google Shape;460;p49"/>
          <p:cNvSpPr txBox="1"/>
          <p:nvPr>
            <p:ph type="title"/>
          </p:nvPr>
        </p:nvSpPr>
        <p:spPr>
          <a:xfrm flipH="1">
            <a:off x="5699575" y="1675950"/>
            <a:ext cx="2731200" cy="69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SOLUTION</a:t>
            </a:r>
            <a:endParaRPr>
              <a:solidFill>
                <a:schemeClr val="dk1"/>
              </a:solidFill>
            </a:endParaRPr>
          </a:p>
        </p:txBody>
      </p:sp>
      <p:sp>
        <p:nvSpPr>
          <p:cNvPr id="461" name="Google Shape;461;p49"/>
          <p:cNvSpPr txBox="1"/>
          <p:nvPr>
            <p:ph idx="1" type="subTitle"/>
          </p:nvPr>
        </p:nvSpPr>
        <p:spPr>
          <a:xfrm flipH="1">
            <a:off x="4416475" y="2556150"/>
            <a:ext cx="4014300" cy="110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 and agriculture</a:t>
            </a:r>
            <a:endParaRPr/>
          </a:p>
        </p:txBody>
      </p:sp>
      <p:cxnSp>
        <p:nvCxnSpPr>
          <p:cNvPr id="462" name="Google Shape;462;p49"/>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MEXICAN BUSINESS SALES</a:t>
            </a:r>
            <a:endParaRPr/>
          </a:p>
        </p:txBody>
      </p:sp>
      <p:sp>
        <p:nvSpPr>
          <p:cNvPr id="468" name="Google Shape;468;p50"/>
          <p:cNvSpPr txBox="1"/>
          <p:nvPr>
            <p:ph idx="1" type="body"/>
          </p:nvPr>
        </p:nvSpPr>
        <p:spPr>
          <a:xfrm>
            <a:off x="1623725" y="1955425"/>
            <a:ext cx="5896500" cy="19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a:solidFill>
                  <a:schemeClr val="lt1"/>
                </a:solidFill>
              </a:rPr>
              <a:t>Do you know what helps you make your point clear? Lists like this:</a:t>
            </a:r>
            <a:endParaRPr>
              <a:solidFill>
                <a:schemeClr val="lt1"/>
              </a:solidFill>
            </a:endParaRPr>
          </a:p>
          <a:p>
            <a:pPr indent="0" lvl="0" marL="0" rtl="0" algn="l">
              <a:spcBef>
                <a:spcPts val="0"/>
              </a:spcBef>
              <a:spcAft>
                <a:spcPts val="0"/>
              </a:spcAft>
              <a:buClr>
                <a:srgbClr val="4C2A19"/>
              </a:buClr>
              <a:buSzPts val="1100"/>
              <a:buFont typeface="Arial"/>
              <a:buNone/>
            </a:pPr>
            <a:r>
              <a:t/>
            </a:r>
            <a:endParaRPr>
              <a:solidFill>
                <a:schemeClr val="lt1"/>
              </a:solidFill>
            </a:endParaRPr>
          </a:p>
          <a:p>
            <a:pPr indent="-323850" lvl="0" marL="457200" rtl="0" algn="l">
              <a:spcBef>
                <a:spcPts val="0"/>
              </a:spcBef>
              <a:spcAft>
                <a:spcPts val="0"/>
              </a:spcAft>
              <a:buSzPts val="1500"/>
              <a:buFont typeface="Arimo"/>
              <a:buChar char="●"/>
            </a:pPr>
            <a:r>
              <a:rPr lang="en">
                <a:solidFill>
                  <a:schemeClr val="lt1"/>
                </a:solidFill>
              </a:rPr>
              <a:t>They’re simple </a:t>
            </a:r>
            <a:endParaRPr>
              <a:solidFill>
                <a:schemeClr val="lt1"/>
              </a:solidFill>
            </a:endParaRPr>
          </a:p>
          <a:p>
            <a:pPr indent="-323850" lvl="0" marL="457200" rtl="0" algn="l">
              <a:spcBef>
                <a:spcPts val="0"/>
              </a:spcBef>
              <a:spcAft>
                <a:spcPts val="0"/>
              </a:spcAft>
              <a:buSzPts val="1500"/>
              <a:buFont typeface="Arimo"/>
              <a:buChar char="●"/>
            </a:pPr>
            <a:r>
              <a:rPr lang="en">
                <a:solidFill>
                  <a:schemeClr val="lt1"/>
                </a:solidFill>
              </a:rPr>
              <a:t>You can organize your ideas </a:t>
            </a:r>
            <a:endParaRPr>
              <a:solidFill>
                <a:schemeClr val="lt1"/>
              </a:solidFill>
            </a:endParaRPr>
          </a:p>
          <a:p>
            <a:pPr indent="-323850" lvl="0" marL="457200" rtl="0" algn="l">
              <a:spcBef>
                <a:spcPts val="0"/>
              </a:spcBef>
              <a:spcAft>
                <a:spcPts val="0"/>
              </a:spcAft>
              <a:buSzPts val="1500"/>
              <a:buFont typeface="Arimo"/>
              <a:buChar char="●"/>
            </a:pPr>
            <a:r>
              <a:rPr lang="en">
                <a:solidFill>
                  <a:schemeClr val="lt1"/>
                </a:solidFill>
              </a:rPr>
              <a:t>You’ll never forget to buy milk!</a:t>
            </a:r>
            <a:endParaRPr>
              <a:solidFill>
                <a:schemeClr val="lt1"/>
              </a:solidFill>
            </a:endParaRPr>
          </a:p>
          <a:p>
            <a:pPr indent="0" lvl="0" marL="0" rtl="0" algn="l">
              <a:spcBef>
                <a:spcPts val="0"/>
              </a:spcBef>
              <a:spcAft>
                <a:spcPts val="0"/>
              </a:spcAft>
              <a:buClr>
                <a:srgbClr val="1A1A1A"/>
              </a:buClr>
              <a:buSzPts val="1100"/>
              <a:buFont typeface="Arial"/>
              <a:buNone/>
            </a:pPr>
            <a:r>
              <a:t/>
            </a:r>
            <a:endParaRPr>
              <a:solidFill>
                <a:schemeClr val="lt1"/>
              </a:solidFill>
            </a:endParaRPr>
          </a:p>
          <a:p>
            <a:pPr indent="0" lvl="0" marL="0" rtl="0" algn="l">
              <a:spcBef>
                <a:spcPts val="0"/>
              </a:spcBef>
              <a:spcAft>
                <a:spcPts val="0"/>
              </a:spcAft>
              <a:buClr>
                <a:srgbClr val="4C2A19"/>
              </a:buClr>
              <a:buSzPts val="1100"/>
              <a:buFont typeface="Arial"/>
              <a:buNone/>
            </a:pPr>
            <a:r>
              <a:rPr lang="en">
                <a:solidFill>
                  <a:schemeClr val="lt1"/>
                </a:solidFill>
              </a:rPr>
              <a:t>And the audience won’t miss the point of your presentation</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type="title"/>
          </p:nvPr>
        </p:nvSpPr>
        <p:spPr>
          <a:xfrm>
            <a:off x="1266300" y="1289850"/>
            <a:ext cx="6611400" cy="256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52"/>
          <p:cNvSpPr/>
          <p:nvPr/>
        </p:nvSpPr>
        <p:spPr>
          <a:xfrm>
            <a:off x="4959150" y="396900"/>
            <a:ext cx="3812400" cy="25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52"/>
          <p:cNvSpPr txBox="1"/>
          <p:nvPr>
            <p:ph type="title"/>
          </p:nvPr>
        </p:nvSpPr>
        <p:spPr>
          <a:xfrm>
            <a:off x="5058175" y="563625"/>
            <a:ext cx="3372600" cy="22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A PICTURE IS WORTH A THOUSAND WORDS</a:t>
            </a:r>
            <a:endParaRPr>
              <a:solidFill>
                <a:schemeClr val="dk1"/>
              </a:solidFill>
            </a:endParaRPr>
          </a:p>
        </p:txBody>
      </p:sp>
      <p:cxnSp>
        <p:nvCxnSpPr>
          <p:cNvPr id="480" name="Google Shape;480;p52"/>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3"/>
          <p:cNvPicPr preferRelativeResize="0"/>
          <p:nvPr/>
        </p:nvPicPr>
        <p:blipFill rotWithShape="1">
          <a:blip r:embed="rId3">
            <a:alphaModFix/>
          </a:blip>
          <a:srcRect b="1220" l="28523" r="22810" t="3404"/>
          <a:stretch/>
        </p:blipFill>
        <p:spPr>
          <a:xfrm>
            <a:off x="6558725" y="1290475"/>
            <a:ext cx="4086533" cy="4504899"/>
          </a:xfrm>
          <a:prstGeom prst="rect">
            <a:avLst/>
          </a:prstGeom>
          <a:noFill/>
          <a:ln>
            <a:noFill/>
          </a:ln>
        </p:spPr>
      </p:pic>
      <p:sp>
        <p:nvSpPr>
          <p:cNvPr id="486" name="Google Shape;486;p53"/>
          <p:cNvSpPr/>
          <p:nvPr/>
        </p:nvSpPr>
        <p:spPr>
          <a:xfrm>
            <a:off x="372500" y="1109338"/>
            <a:ext cx="4096800" cy="194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7" name="Google Shape;487;p53"/>
          <p:cNvPicPr preferRelativeResize="0"/>
          <p:nvPr>
            <p:ph idx="2" type="pic"/>
          </p:nvPr>
        </p:nvPicPr>
        <p:blipFill rotWithShape="1">
          <a:blip r:embed="rId4">
            <a:alphaModFix/>
          </a:blip>
          <a:srcRect b="0" l="3894" r="27654" t="0"/>
          <a:stretch/>
        </p:blipFill>
        <p:spPr>
          <a:xfrm>
            <a:off x="5002675" y="902850"/>
            <a:ext cx="3428100" cy="3337800"/>
          </a:xfrm>
          <a:prstGeom prst="ellipse">
            <a:avLst/>
          </a:prstGeom>
        </p:spPr>
      </p:pic>
      <p:sp>
        <p:nvSpPr>
          <p:cNvPr id="488" name="Google Shape;488;p53"/>
          <p:cNvSpPr txBox="1"/>
          <p:nvPr>
            <p:ph type="title"/>
          </p:nvPr>
        </p:nvSpPr>
        <p:spPr>
          <a:xfrm>
            <a:off x="713225" y="1181488"/>
            <a:ext cx="3590700" cy="1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 IMAGE REINFORCES THE CONCEPT</a:t>
            </a:r>
            <a:endParaRPr>
              <a:solidFill>
                <a:schemeClr val="dk1"/>
              </a:solidFill>
            </a:endParaRPr>
          </a:p>
        </p:txBody>
      </p:sp>
      <p:sp>
        <p:nvSpPr>
          <p:cNvPr id="489" name="Google Shape;489;p53"/>
          <p:cNvSpPr txBox="1"/>
          <p:nvPr>
            <p:ph idx="1" type="subTitle"/>
          </p:nvPr>
        </p:nvSpPr>
        <p:spPr>
          <a:xfrm>
            <a:off x="713225" y="3051663"/>
            <a:ext cx="3387300" cy="9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C2A19"/>
              </a:buClr>
              <a:buSzPts val="1100"/>
              <a:buFont typeface="Arial"/>
              <a:buNone/>
            </a:pPr>
            <a:r>
              <a:rPr lang="en"/>
              <a:t>Images reveal large amounts of data, so remember: use an image instead of long texts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495" name="Google Shape;495;p54"/>
          <p:cNvSpPr txBox="1"/>
          <p:nvPr>
            <p:ph idx="1" type="subTitle"/>
          </p:nvPr>
        </p:nvSpPr>
        <p:spPr>
          <a:xfrm>
            <a:off x="1414527" y="1824925"/>
            <a:ext cx="2457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496" name="Google Shape;496;p54"/>
          <p:cNvSpPr txBox="1"/>
          <p:nvPr>
            <p:ph idx="2" type="subTitle"/>
          </p:nvPr>
        </p:nvSpPr>
        <p:spPr>
          <a:xfrm>
            <a:off x="5271907" y="1824925"/>
            <a:ext cx="2457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497" name="Google Shape;497;p54"/>
          <p:cNvSpPr txBox="1"/>
          <p:nvPr>
            <p:ph idx="3" type="subTitle"/>
          </p:nvPr>
        </p:nvSpPr>
        <p:spPr>
          <a:xfrm>
            <a:off x="1414527" y="3320526"/>
            <a:ext cx="2457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498" name="Google Shape;498;p54"/>
          <p:cNvSpPr txBox="1"/>
          <p:nvPr>
            <p:ph idx="4" type="subTitle"/>
          </p:nvPr>
        </p:nvSpPr>
        <p:spPr>
          <a:xfrm>
            <a:off x="5271902" y="3320524"/>
            <a:ext cx="2457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OPPORTUNITIES</a:t>
            </a:r>
            <a:endParaRPr/>
          </a:p>
        </p:txBody>
      </p:sp>
      <p:sp>
        <p:nvSpPr>
          <p:cNvPr id="499" name="Google Shape;499;p54"/>
          <p:cNvSpPr txBox="1"/>
          <p:nvPr>
            <p:ph idx="5" type="subTitle"/>
          </p:nvPr>
        </p:nvSpPr>
        <p:spPr>
          <a:xfrm>
            <a:off x="1414500" y="2190778"/>
            <a:ext cx="2457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500" name="Google Shape;500;p54"/>
          <p:cNvSpPr txBox="1"/>
          <p:nvPr>
            <p:ph idx="6" type="subTitle"/>
          </p:nvPr>
        </p:nvSpPr>
        <p:spPr>
          <a:xfrm>
            <a:off x="5271875" y="2190779"/>
            <a:ext cx="2457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Saturn is a gas giant and has several rings</a:t>
            </a:r>
            <a:endParaRPr/>
          </a:p>
        </p:txBody>
      </p:sp>
      <p:sp>
        <p:nvSpPr>
          <p:cNvPr id="501" name="Google Shape;501;p54"/>
          <p:cNvSpPr txBox="1"/>
          <p:nvPr>
            <p:ph idx="7" type="subTitle"/>
          </p:nvPr>
        </p:nvSpPr>
        <p:spPr>
          <a:xfrm>
            <a:off x="1414500" y="3688875"/>
            <a:ext cx="2457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Venus is the second planet from the Sun</a:t>
            </a:r>
            <a:endParaRPr/>
          </a:p>
        </p:txBody>
      </p:sp>
      <p:sp>
        <p:nvSpPr>
          <p:cNvPr id="502" name="Google Shape;502;p54"/>
          <p:cNvSpPr txBox="1"/>
          <p:nvPr>
            <p:ph idx="8" type="subTitle"/>
          </p:nvPr>
        </p:nvSpPr>
        <p:spPr>
          <a:xfrm>
            <a:off x="5271875" y="3688876"/>
            <a:ext cx="2457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Despite being red, Mars is a cold place</a:t>
            </a:r>
            <a:endParaRPr/>
          </a:p>
        </p:txBody>
      </p:sp>
      <p:cxnSp>
        <p:nvCxnSpPr>
          <p:cNvPr id="503" name="Google Shape;503;p5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509" name="Google Shape;509;p55"/>
          <p:cNvSpPr txBox="1"/>
          <p:nvPr>
            <p:ph idx="1" type="subTitle"/>
          </p:nvPr>
        </p:nvSpPr>
        <p:spPr>
          <a:xfrm>
            <a:off x="2277644" y="2067225"/>
            <a:ext cx="4588800" cy="4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510" name="Google Shape;510;p55"/>
          <p:cNvSpPr txBox="1"/>
          <p:nvPr>
            <p:ph idx="2" type="subTitle"/>
          </p:nvPr>
        </p:nvSpPr>
        <p:spPr>
          <a:xfrm>
            <a:off x="2277597" y="2358777"/>
            <a:ext cx="45888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a:t>
            </a:r>
            <a:endParaRPr/>
          </a:p>
        </p:txBody>
      </p:sp>
      <p:sp>
        <p:nvSpPr>
          <p:cNvPr id="511" name="Google Shape;511;p55"/>
          <p:cNvSpPr txBox="1"/>
          <p:nvPr>
            <p:ph idx="3" type="subTitle"/>
          </p:nvPr>
        </p:nvSpPr>
        <p:spPr>
          <a:xfrm>
            <a:off x="2277620" y="3780324"/>
            <a:ext cx="4588800" cy="4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2" name="Google Shape;512;p55"/>
          <p:cNvSpPr txBox="1"/>
          <p:nvPr>
            <p:ph idx="4" type="subTitle"/>
          </p:nvPr>
        </p:nvSpPr>
        <p:spPr>
          <a:xfrm>
            <a:off x="2277573" y="4071876"/>
            <a:ext cx="45888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Despite being red, Mars is actually a cold place. It’s full of iron oxide dust</a:t>
            </a:r>
            <a:endParaRPr/>
          </a:p>
        </p:txBody>
      </p:sp>
      <p:grpSp>
        <p:nvGrpSpPr>
          <p:cNvPr id="513" name="Google Shape;513;p55"/>
          <p:cNvGrpSpPr/>
          <p:nvPr/>
        </p:nvGrpSpPr>
        <p:grpSpPr>
          <a:xfrm>
            <a:off x="4356023" y="1502812"/>
            <a:ext cx="432057" cy="411490"/>
            <a:chOff x="-62890750" y="3747425"/>
            <a:chExt cx="330825" cy="317900"/>
          </a:xfrm>
        </p:grpSpPr>
        <p:sp>
          <p:nvSpPr>
            <p:cNvPr id="514" name="Google Shape;514;p5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55"/>
          <p:cNvGrpSpPr/>
          <p:nvPr/>
        </p:nvGrpSpPr>
        <p:grpSpPr>
          <a:xfrm>
            <a:off x="4366314" y="3214357"/>
            <a:ext cx="411464" cy="411479"/>
            <a:chOff x="-62154300" y="3743950"/>
            <a:chExt cx="318200" cy="317450"/>
          </a:xfrm>
        </p:grpSpPr>
        <p:sp>
          <p:nvSpPr>
            <p:cNvPr id="529" name="Google Shape;529;p5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6"/>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sp>
        <p:nvSpPr>
          <p:cNvPr id="536" name="Google Shape;536;p56"/>
          <p:cNvSpPr txBox="1"/>
          <p:nvPr>
            <p:ph idx="1" type="subTitle"/>
          </p:nvPr>
        </p:nvSpPr>
        <p:spPr>
          <a:xfrm>
            <a:off x="713225" y="3501775"/>
            <a:ext cx="23424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537" name="Google Shape;537;p56"/>
          <p:cNvSpPr txBox="1"/>
          <p:nvPr>
            <p:ph idx="2" type="subTitle"/>
          </p:nvPr>
        </p:nvSpPr>
        <p:spPr>
          <a:xfrm>
            <a:off x="713225" y="2418775"/>
            <a:ext cx="2342400" cy="1083000"/>
          </a:xfrm>
          <a:prstGeom prst="rect">
            <a:avLst/>
          </a:prstGeom>
        </p:spPr>
        <p:txBody>
          <a:bodyPr anchorCtr="0" anchor="t" bIns="91425" lIns="91425" spcFirstLastPara="1" rIns="91425" wrap="square" tIns="91425">
            <a:noAutofit/>
          </a:bodyPr>
          <a:lstStyle/>
          <a:p>
            <a:pPr indent="0" lvl="0" marL="179999" rtl="0" algn="ctr">
              <a:spcBef>
                <a:spcPts val="0"/>
              </a:spcBef>
              <a:spcAft>
                <a:spcPts val="0"/>
              </a:spcAft>
              <a:buNone/>
            </a:pPr>
            <a:r>
              <a:rPr lang="en"/>
              <a:t>Mercury is the closest planet to the Sun. It is for sure, a really hot place</a:t>
            </a:r>
            <a:endParaRPr/>
          </a:p>
        </p:txBody>
      </p:sp>
      <p:sp>
        <p:nvSpPr>
          <p:cNvPr id="538" name="Google Shape;538;p56"/>
          <p:cNvSpPr txBox="1"/>
          <p:nvPr>
            <p:ph idx="3" type="title"/>
          </p:nvPr>
        </p:nvSpPr>
        <p:spPr>
          <a:xfrm>
            <a:off x="713216" y="1920500"/>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539" name="Google Shape;539;p56"/>
          <p:cNvSpPr txBox="1"/>
          <p:nvPr>
            <p:ph idx="4" type="subTitle"/>
          </p:nvPr>
        </p:nvSpPr>
        <p:spPr>
          <a:xfrm>
            <a:off x="3400800" y="3501776"/>
            <a:ext cx="23424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540" name="Google Shape;540;p56"/>
          <p:cNvSpPr txBox="1"/>
          <p:nvPr>
            <p:ph idx="5" type="subTitle"/>
          </p:nvPr>
        </p:nvSpPr>
        <p:spPr>
          <a:xfrm>
            <a:off x="3400800" y="2418775"/>
            <a:ext cx="2342400" cy="1083000"/>
          </a:xfrm>
          <a:prstGeom prst="rect">
            <a:avLst/>
          </a:prstGeom>
        </p:spPr>
        <p:txBody>
          <a:bodyPr anchorCtr="0" anchor="t" bIns="91425" lIns="91425" spcFirstLastPara="1" rIns="91425" wrap="square" tIns="91425">
            <a:noAutofit/>
          </a:bodyPr>
          <a:lstStyle/>
          <a:p>
            <a:pPr indent="0" lvl="0" marL="179999" rtl="0" algn="ctr">
              <a:spcBef>
                <a:spcPts val="0"/>
              </a:spcBef>
              <a:spcAft>
                <a:spcPts val="0"/>
              </a:spcAft>
              <a:buNone/>
            </a:pPr>
            <a:r>
              <a:rPr lang="en"/>
              <a:t>Despite being red, Mars is actually a cold place. It is right after the Earth</a:t>
            </a:r>
            <a:endParaRPr/>
          </a:p>
        </p:txBody>
      </p:sp>
      <p:sp>
        <p:nvSpPr>
          <p:cNvPr id="541" name="Google Shape;541;p56"/>
          <p:cNvSpPr txBox="1"/>
          <p:nvPr>
            <p:ph idx="6" type="title"/>
          </p:nvPr>
        </p:nvSpPr>
        <p:spPr>
          <a:xfrm>
            <a:off x="3400791" y="1920500"/>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542" name="Google Shape;542;p56"/>
          <p:cNvSpPr txBox="1"/>
          <p:nvPr>
            <p:ph idx="7" type="subTitle"/>
          </p:nvPr>
        </p:nvSpPr>
        <p:spPr>
          <a:xfrm>
            <a:off x="6088375" y="3501776"/>
            <a:ext cx="23424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543" name="Google Shape;543;p56"/>
          <p:cNvSpPr txBox="1"/>
          <p:nvPr>
            <p:ph idx="8" type="subTitle"/>
          </p:nvPr>
        </p:nvSpPr>
        <p:spPr>
          <a:xfrm>
            <a:off x="6088375" y="2418775"/>
            <a:ext cx="2342400" cy="10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Venus has a beautiful name and is the second planet from the Sun. </a:t>
            </a:r>
            <a:endParaRPr>
              <a:solidFill>
                <a:schemeClr val="lt1"/>
              </a:solidFill>
            </a:endParaRPr>
          </a:p>
          <a:p>
            <a:pPr indent="0" lvl="0" marL="0" rtl="0" algn="ctr">
              <a:spcBef>
                <a:spcPts val="0"/>
              </a:spcBef>
              <a:spcAft>
                <a:spcPts val="0"/>
              </a:spcAft>
              <a:buNone/>
            </a:pPr>
            <a:r>
              <a:rPr lang="en">
                <a:solidFill>
                  <a:schemeClr val="lt1"/>
                </a:solidFill>
              </a:rPr>
              <a:t>It’s terribly hot</a:t>
            </a:r>
            <a:endParaRPr>
              <a:solidFill>
                <a:schemeClr val="lt1"/>
              </a:solidFill>
            </a:endParaRPr>
          </a:p>
        </p:txBody>
      </p:sp>
      <p:sp>
        <p:nvSpPr>
          <p:cNvPr id="544" name="Google Shape;544;p56"/>
          <p:cNvSpPr txBox="1"/>
          <p:nvPr>
            <p:ph idx="9" type="title"/>
          </p:nvPr>
        </p:nvSpPr>
        <p:spPr>
          <a:xfrm>
            <a:off x="6088366" y="1920500"/>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57"/>
          <p:cNvGrpSpPr/>
          <p:nvPr/>
        </p:nvGrpSpPr>
        <p:grpSpPr>
          <a:xfrm>
            <a:off x="4571915" y="1676956"/>
            <a:ext cx="3665400" cy="2559300"/>
            <a:chOff x="4571915" y="1676956"/>
            <a:chExt cx="3665400" cy="2559300"/>
          </a:xfrm>
        </p:grpSpPr>
        <p:sp>
          <p:nvSpPr>
            <p:cNvPr id="550" name="Google Shape;550;p57"/>
            <p:cNvSpPr/>
            <p:nvPr/>
          </p:nvSpPr>
          <p:spPr>
            <a:xfrm>
              <a:off x="4571915" y="1676956"/>
              <a:ext cx="3665400" cy="25593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57"/>
            <p:cNvGrpSpPr/>
            <p:nvPr/>
          </p:nvGrpSpPr>
          <p:grpSpPr>
            <a:xfrm>
              <a:off x="4779888" y="3900310"/>
              <a:ext cx="3249681" cy="95654"/>
              <a:chOff x="2787926" y="3783400"/>
              <a:chExt cx="3577387" cy="105300"/>
            </a:xfrm>
          </p:grpSpPr>
          <p:sp>
            <p:nvSpPr>
              <p:cNvPr id="552" name="Google Shape;552;p57"/>
              <p:cNvSpPr/>
              <p:nvPr/>
            </p:nvSpPr>
            <p:spPr>
              <a:xfrm rot="10800000">
                <a:off x="2787926" y="3811046"/>
                <a:ext cx="3577387" cy="50004"/>
              </a:xfrm>
              <a:custGeom>
                <a:rect b="b" l="l" r="r" t="t"/>
                <a:pathLst>
                  <a:path extrusionOk="0" h="7247" w="31471">
                    <a:moveTo>
                      <a:pt x="1" y="0"/>
                    </a:moveTo>
                    <a:lnTo>
                      <a:pt x="1" y="7246"/>
                    </a:lnTo>
                    <a:lnTo>
                      <a:pt x="31471" y="7246"/>
                    </a:lnTo>
                    <a:lnTo>
                      <a:pt x="314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7"/>
              <p:cNvSpPr/>
              <p:nvPr/>
            </p:nvSpPr>
            <p:spPr>
              <a:xfrm rot="10800000">
                <a:off x="2788009" y="3811046"/>
                <a:ext cx="2037275" cy="50004"/>
              </a:xfrm>
              <a:custGeom>
                <a:rect b="b" l="l" r="r" t="t"/>
                <a:pathLst>
                  <a:path extrusionOk="0" h="7247" w="31471">
                    <a:moveTo>
                      <a:pt x="1" y="0"/>
                    </a:moveTo>
                    <a:lnTo>
                      <a:pt x="1" y="7246"/>
                    </a:lnTo>
                    <a:lnTo>
                      <a:pt x="31471" y="7246"/>
                    </a:lnTo>
                    <a:lnTo>
                      <a:pt x="314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7"/>
              <p:cNvSpPr/>
              <p:nvPr/>
            </p:nvSpPr>
            <p:spPr>
              <a:xfrm>
                <a:off x="4777850" y="3783400"/>
                <a:ext cx="105300" cy="105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5" name="Google Shape;555;p57"/>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556" name="Google Shape;556;p57"/>
          <p:cNvSpPr txBox="1"/>
          <p:nvPr/>
        </p:nvSpPr>
        <p:spPr>
          <a:xfrm>
            <a:off x="713213" y="2423450"/>
            <a:ext cx="3133500" cy="9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Arimo"/>
                <a:ea typeface="Arimo"/>
                <a:cs typeface="Arimo"/>
                <a:sym typeface="Arimo"/>
              </a:rPr>
              <a:t>You can replace the image the screen with your own work, or add a video or multimedia content here</a:t>
            </a:r>
            <a:endParaRPr sz="1500">
              <a:solidFill>
                <a:schemeClr val="lt1"/>
              </a:solidFill>
              <a:latin typeface="Arimo"/>
              <a:ea typeface="Arimo"/>
              <a:cs typeface="Arimo"/>
              <a:sym typeface="Arimo"/>
            </a:endParaRPr>
          </a:p>
        </p:txBody>
      </p:sp>
      <p:pic>
        <p:nvPicPr>
          <p:cNvPr id="557" name="Google Shape;557;p57"/>
          <p:cNvPicPr preferRelativeResize="0"/>
          <p:nvPr/>
        </p:nvPicPr>
        <p:blipFill rotWithShape="1">
          <a:blip r:embed="rId3">
            <a:alphaModFix/>
          </a:blip>
          <a:srcRect b="0" l="0" r="0" t="0"/>
          <a:stretch/>
        </p:blipFill>
        <p:spPr>
          <a:xfrm>
            <a:off x="4660238" y="1760003"/>
            <a:ext cx="3488902" cy="1962509"/>
          </a:xfrm>
          <a:prstGeom prst="rect">
            <a:avLst/>
          </a:prstGeom>
          <a:noFill/>
          <a:ln cap="flat" cmpd="sng" w="9525">
            <a:solidFill>
              <a:schemeClr val="accent1"/>
            </a:solidFill>
            <a:prstDash val="solid"/>
            <a:round/>
            <a:headEnd len="sm" w="sm" type="none"/>
            <a:tailEnd len="sm" w="sm" type="none"/>
          </a:ln>
        </p:spPr>
      </p:pic>
      <p:grpSp>
        <p:nvGrpSpPr>
          <p:cNvPr id="558" name="Google Shape;558;p57"/>
          <p:cNvGrpSpPr/>
          <p:nvPr/>
        </p:nvGrpSpPr>
        <p:grpSpPr>
          <a:xfrm>
            <a:off x="5970783" y="2334115"/>
            <a:ext cx="867976" cy="867976"/>
            <a:chOff x="4098893" y="2135455"/>
            <a:chExt cx="955500" cy="955500"/>
          </a:xfrm>
        </p:grpSpPr>
        <p:sp>
          <p:nvSpPr>
            <p:cNvPr id="559" name="Google Shape;559;p57"/>
            <p:cNvSpPr/>
            <p:nvPr/>
          </p:nvSpPr>
          <p:spPr>
            <a:xfrm>
              <a:off x="4098893" y="2135455"/>
              <a:ext cx="955500" cy="95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7"/>
            <p:cNvSpPr/>
            <p:nvPr/>
          </p:nvSpPr>
          <p:spPr>
            <a:xfrm rot="5400000">
              <a:off x="4402836" y="2395867"/>
              <a:ext cx="502500" cy="434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60" name="Google Shape;360;p40"/>
          <p:cNvSpPr txBox="1"/>
          <p:nvPr/>
        </p:nvSpPr>
        <p:spPr>
          <a:xfrm>
            <a:off x="719975" y="1403325"/>
            <a:ext cx="7704000" cy="3390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accent3"/>
                </a:solidFill>
                <a:latin typeface="Arimo"/>
                <a:ea typeface="Arimo"/>
                <a:cs typeface="Arimo"/>
                <a:sym typeface="Arimo"/>
              </a:rPr>
              <a:t>You can delete this slide when you’re done editing the presentation</a:t>
            </a:r>
            <a:endParaRPr b="1" sz="1200">
              <a:solidFill>
                <a:schemeClr val="accent3"/>
              </a:solidFill>
              <a:latin typeface="Arimo"/>
              <a:ea typeface="Arimo"/>
              <a:cs typeface="Arimo"/>
              <a:sym typeface="Arimo"/>
            </a:endParaRPr>
          </a:p>
        </p:txBody>
      </p:sp>
      <p:sp>
        <p:nvSpPr>
          <p:cNvPr id="361" name="Google Shape;361;p40"/>
          <p:cNvSpPr txBox="1"/>
          <p:nvPr/>
        </p:nvSpPr>
        <p:spPr>
          <a:xfrm>
            <a:off x="714950" y="4158850"/>
            <a:ext cx="31917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Arimo"/>
                <a:ea typeface="Arimo"/>
                <a:cs typeface="Arimo"/>
                <a:sym typeface="Arimo"/>
              </a:rPr>
              <a:t>For more info:</a:t>
            </a:r>
            <a:br>
              <a:rPr lang="en" sz="800">
                <a:solidFill>
                  <a:schemeClr val="accent3"/>
                </a:solidFill>
                <a:latin typeface="Rakkas"/>
                <a:ea typeface="Rakkas"/>
                <a:cs typeface="Rakkas"/>
                <a:sym typeface="Rakkas"/>
              </a:rPr>
            </a:br>
            <a:r>
              <a:rPr lang="en" sz="1000" u="sng">
                <a:solidFill>
                  <a:schemeClr val="lt1"/>
                </a:solidFill>
                <a:latin typeface="Epilogue Black"/>
                <a:ea typeface="Epilogue Black"/>
                <a:cs typeface="Epilogue Black"/>
                <a:sym typeface="Epilogue Black"/>
                <a:hlinkClick r:id="rId3">
                  <a:extLst>
                    <a:ext uri="{A12FA001-AC4F-418D-AE19-62706E023703}">
                      <ahyp:hlinkClr val="tx"/>
                    </a:ext>
                  </a:extLst>
                </a:hlinkClick>
              </a:rPr>
              <a:t>SLIDESGO</a:t>
            </a:r>
            <a:r>
              <a:rPr lang="en" sz="1000">
                <a:solidFill>
                  <a:schemeClr val="lt1"/>
                </a:solidFill>
                <a:uFill>
                  <a:noFill/>
                </a:uFill>
                <a:latin typeface="Epilogue Black"/>
                <a:ea typeface="Epilogue Black"/>
                <a:cs typeface="Epilogue Black"/>
                <a:sym typeface="Epilogue Black"/>
                <a:hlinkClick r:id="rId4">
                  <a:extLst>
                    <a:ext uri="{A12FA001-AC4F-418D-AE19-62706E023703}">
                      <ahyp:hlinkClr val="tx"/>
                    </a:ext>
                  </a:extLst>
                </a:hlinkClick>
              </a:rPr>
              <a:t> </a:t>
            </a:r>
            <a:r>
              <a:rPr lang="en" sz="1000">
                <a:solidFill>
                  <a:schemeClr val="lt1"/>
                </a:solidFill>
                <a:latin typeface="Epilogue Black"/>
                <a:ea typeface="Epilogue Black"/>
                <a:cs typeface="Epilogue Black"/>
                <a:sym typeface="Epilogue Black"/>
              </a:rPr>
              <a:t> |  </a:t>
            </a:r>
            <a:r>
              <a:rPr lang="en" sz="1000" u="sng">
                <a:solidFill>
                  <a:schemeClr val="lt1"/>
                </a:solidFill>
                <a:latin typeface="Epilogue Black"/>
                <a:ea typeface="Epilogue Black"/>
                <a:cs typeface="Epilogue Black"/>
                <a:sym typeface="Epilogue Black"/>
                <a:hlinkClick r:id="rId5">
                  <a:extLst>
                    <a:ext uri="{A12FA001-AC4F-418D-AE19-62706E023703}">
                      <ahyp:hlinkClr val="tx"/>
                    </a:ext>
                  </a:extLst>
                </a:hlinkClick>
              </a:rPr>
              <a:t>SLIDESGO SCHOOL</a:t>
            </a:r>
            <a:r>
              <a:rPr lang="en" sz="1000">
                <a:solidFill>
                  <a:schemeClr val="lt1"/>
                </a:solidFill>
                <a:latin typeface="Epilogue Black"/>
                <a:ea typeface="Epilogue Black"/>
                <a:cs typeface="Epilogue Black"/>
                <a:sym typeface="Epilogue Black"/>
              </a:rPr>
              <a:t>  |  </a:t>
            </a:r>
            <a:r>
              <a:rPr lang="en" sz="1000" u="sng">
                <a:solidFill>
                  <a:schemeClr val="lt1"/>
                </a:solidFill>
                <a:latin typeface="Epilogue Black"/>
                <a:ea typeface="Epilogue Black"/>
                <a:cs typeface="Epilogue Black"/>
                <a:sym typeface="Epilogue Black"/>
                <a:hlinkClick r:id="rId6">
                  <a:extLst>
                    <a:ext uri="{A12FA001-AC4F-418D-AE19-62706E023703}">
                      <ahyp:hlinkClr val="tx"/>
                    </a:ext>
                  </a:extLst>
                </a:hlinkClick>
              </a:rPr>
              <a:t>FAQs</a:t>
            </a:r>
            <a:endParaRPr sz="1500" u="sng">
              <a:solidFill>
                <a:schemeClr val="lt1"/>
              </a:solidFill>
              <a:latin typeface="Epilogue Black"/>
              <a:ea typeface="Epilogue Black"/>
              <a:cs typeface="Epilogue Black"/>
              <a:sym typeface="Epilogue Black"/>
            </a:endParaRPr>
          </a:p>
        </p:txBody>
      </p:sp>
      <p:sp>
        <p:nvSpPr>
          <p:cNvPr id="362" name="Google Shape;362;p40"/>
          <p:cNvSpPr txBox="1"/>
          <p:nvPr/>
        </p:nvSpPr>
        <p:spPr>
          <a:xfrm>
            <a:off x="4637003" y="4158850"/>
            <a:ext cx="3792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Arimo"/>
                <a:ea typeface="Arimo"/>
                <a:cs typeface="Arimo"/>
                <a:sym typeface="Arimo"/>
              </a:rPr>
              <a:t>You can visit our sister </a:t>
            </a:r>
            <a:r>
              <a:rPr lang="en" sz="1000">
                <a:solidFill>
                  <a:schemeClr val="accent3"/>
                </a:solidFill>
                <a:latin typeface="Arimo"/>
                <a:ea typeface="Arimo"/>
                <a:cs typeface="Arimo"/>
                <a:sym typeface="Arimo"/>
              </a:rPr>
              <a:t>projects</a:t>
            </a:r>
            <a:r>
              <a:rPr lang="en" sz="1000">
                <a:solidFill>
                  <a:schemeClr val="accent3"/>
                </a:solidFill>
                <a:latin typeface="Arimo"/>
                <a:ea typeface="Arimo"/>
                <a:cs typeface="Arimo"/>
                <a:sym typeface="Arimo"/>
              </a:rPr>
              <a:t>:</a:t>
            </a:r>
            <a:br>
              <a:rPr lang="en" sz="800">
                <a:solidFill>
                  <a:schemeClr val="accent3"/>
                </a:solidFill>
                <a:latin typeface="Rakkas"/>
                <a:ea typeface="Rakkas"/>
                <a:cs typeface="Rakkas"/>
                <a:sym typeface="Rakkas"/>
              </a:rPr>
            </a:br>
            <a:r>
              <a:rPr lang="en" sz="1000" u="sng">
                <a:solidFill>
                  <a:schemeClr val="lt1"/>
                </a:solidFill>
                <a:latin typeface="Epilogue Black"/>
                <a:ea typeface="Epilogue Black"/>
                <a:cs typeface="Epilogue Black"/>
                <a:sym typeface="Epilogue Black"/>
                <a:hlinkClick r:id="rId7">
                  <a:extLst>
                    <a:ext uri="{A12FA001-AC4F-418D-AE19-62706E023703}">
                      <ahyp:hlinkClr val="tx"/>
                    </a:ext>
                  </a:extLst>
                </a:hlinkClick>
              </a:rPr>
              <a:t>FREEPIK</a:t>
            </a:r>
            <a:r>
              <a:rPr lang="en" sz="1000">
                <a:solidFill>
                  <a:schemeClr val="lt1"/>
                </a:solidFill>
                <a:latin typeface="Epilogue Black"/>
                <a:ea typeface="Epilogue Black"/>
                <a:cs typeface="Epilogue Black"/>
                <a:sym typeface="Epilogue Black"/>
              </a:rPr>
              <a:t> | </a:t>
            </a:r>
            <a:r>
              <a:rPr lang="en" sz="1000" u="sng">
                <a:solidFill>
                  <a:schemeClr val="lt1"/>
                </a:solidFill>
                <a:latin typeface="Epilogue Black"/>
                <a:ea typeface="Epilogue Black"/>
                <a:cs typeface="Epilogue Black"/>
                <a:sym typeface="Epilogue Black"/>
                <a:hlinkClick r:id="rId8">
                  <a:extLst>
                    <a:ext uri="{A12FA001-AC4F-418D-AE19-62706E023703}">
                      <ahyp:hlinkClr val="tx"/>
                    </a:ext>
                  </a:extLst>
                </a:hlinkClick>
              </a:rPr>
              <a:t>FLATICON</a:t>
            </a:r>
            <a:r>
              <a:rPr lang="en" sz="1000">
                <a:solidFill>
                  <a:schemeClr val="lt1"/>
                </a:solidFill>
                <a:latin typeface="Epilogue Black"/>
                <a:ea typeface="Epilogue Black"/>
                <a:cs typeface="Epilogue Black"/>
                <a:sym typeface="Epilogue Black"/>
              </a:rPr>
              <a:t> | </a:t>
            </a:r>
            <a:r>
              <a:rPr lang="en" sz="1000" u="sng">
                <a:solidFill>
                  <a:schemeClr val="lt1"/>
                </a:solidFill>
                <a:latin typeface="Epilogue Black"/>
                <a:ea typeface="Epilogue Black"/>
                <a:cs typeface="Epilogue Black"/>
                <a:sym typeface="Epilogue Black"/>
                <a:hlinkClick r:id="rId9">
                  <a:extLst>
                    <a:ext uri="{A12FA001-AC4F-418D-AE19-62706E023703}">
                      <ahyp:hlinkClr val="tx"/>
                    </a:ext>
                  </a:extLst>
                </a:hlinkClick>
              </a:rPr>
              <a:t>STORYSET</a:t>
            </a:r>
            <a:r>
              <a:rPr lang="en" sz="1000">
                <a:solidFill>
                  <a:schemeClr val="lt1"/>
                </a:solidFill>
                <a:latin typeface="Epilogue Black"/>
                <a:ea typeface="Epilogue Black"/>
                <a:cs typeface="Epilogue Black"/>
                <a:sym typeface="Epilogue Black"/>
              </a:rPr>
              <a:t> | </a:t>
            </a:r>
            <a:r>
              <a:rPr lang="en" sz="1000" u="sng">
                <a:solidFill>
                  <a:schemeClr val="lt1"/>
                </a:solidFill>
                <a:latin typeface="Epilogue Black"/>
                <a:ea typeface="Epilogue Black"/>
                <a:cs typeface="Epilogue Black"/>
                <a:sym typeface="Epilogue Black"/>
                <a:hlinkClick r:id="rId10">
                  <a:extLst>
                    <a:ext uri="{A12FA001-AC4F-418D-AE19-62706E023703}">
                      <ahyp:hlinkClr val="tx"/>
                    </a:ext>
                  </a:extLst>
                </a:hlinkClick>
              </a:rPr>
              <a:t>WEPIK</a:t>
            </a:r>
            <a:r>
              <a:rPr lang="en" sz="1000">
                <a:solidFill>
                  <a:schemeClr val="lt1"/>
                </a:solidFill>
                <a:uFill>
                  <a:noFill/>
                </a:uFill>
                <a:latin typeface="Epilogue Black"/>
                <a:ea typeface="Epilogue Black"/>
                <a:cs typeface="Epilogue Black"/>
                <a:sym typeface="Epilogue Black"/>
                <a:hlinkClick r:id="rId11">
                  <a:extLst>
                    <a:ext uri="{A12FA001-AC4F-418D-AE19-62706E023703}">
                      <ahyp:hlinkClr val="tx"/>
                    </a:ext>
                  </a:extLst>
                </a:hlinkClick>
              </a:rPr>
              <a:t> </a:t>
            </a:r>
            <a:r>
              <a:rPr lang="en" sz="1000">
                <a:solidFill>
                  <a:schemeClr val="lt1"/>
                </a:solidFill>
                <a:latin typeface="Epilogue Black"/>
                <a:ea typeface="Epilogue Black"/>
                <a:cs typeface="Epilogue Black"/>
                <a:sym typeface="Epilogue Black"/>
              </a:rPr>
              <a:t>|</a:t>
            </a:r>
            <a:r>
              <a:rPr lang="en" sz="1000">
                <a:solidFill>
                  <a:schemeClr val="lt1"/>
                </a:solidFill>
                <a:latin typeface="Epilogue Black"/>
                <a:ea typeface="Epilogue Black"/>
                <a:cs typeface="Epilogue Black"/>
                <a:sym typeface="Epilogue Black"/>
              </a:rPr>
              <a:t> </a:t>
            </a:r>
            <a:r>
              <a:rPr lang="en" sz="1000" u="sng">
                <a:solidFill>
                  <a:schemeClr val="hlink"/>
                </a:solidFill>
                <a:latin typeface="Epilogue Black"/>
                <a:ea typeface="Epilogue Black"/>
                <a:cs typeface="Epilogue Black"/>
                <a:sym typeface="Epilogue Black"/>
                <a:hlinkClick r:id="rId12"/>
              </a:rPr>
              <a:t>V</a:t>
            </a:r>
            <a:r>
              <a:rPr lang="en" sz="1000" u="sng">
                <a:solidFill>
                  <a:schemeClr val="hlink"/>
                </a:solidFill>
                <a:latin typeface="Epilogue Black"/>
                <a:ea typeface="Epilogue Black"/>
                <a:cs typeface="Epilogue Black"/>
                <a:sym typeface="Epilogue Black"/>
                <a:hlinkClick r:id="rId13"/>
              </a:rPr>
              <a:t>IDEVO</a:t>
            </a:r>
            <a:endParaRPr sz="1000" u="sng">
              <a:solidFill>
                <a:schemeClr val="lt1"/>
              </a:solidFill>
              <a:latin typeface="Epilogue Black"/>
              <a:ea typeface="Epilogue Black"/>
              <a:cs typeface="Epilogue Black"/>
              <a:sym typeface="Epilogue Black"/>
            </a:endParaRPr>
          </a:p>
        </p:txBody>
      </p:sp>
      <p:graphicFrame>
        <p:nvGraphicFramePr>
          <p:cNvPr id="363" name="Google Shape;363;p40"/>
          <p:cNvGraphicFramePr/>
          <p:nvPr/>
        </p:nvGraphicFramePr>
        <p:xfrm>
          <a:off x="713213" y="1879813"/>
          <a:ext cx="3000000" cy="3000000"/>
        </p:xfrm>
        <a:graphic>
          <a:graphicData uri="http://schemas.openxmlformats.org/drawingml/2006/table">
            <a:tbl>
              <a:tblPr>
                <a:noFill/>
                <a:tableStyleId>{CDAC1BD5-170E-428D-925B-092C933E52CA}</a:tableStyleId>
              </a:tblPr>
              <a:tblGrid>
                <a:gridCol w="2741700"/>
                <a:gridCol w="4975800"/>
              </a:tblGrid>
              <a:tr h="236150">
                <a:tc>
                  <a:txBody>
                    <a:bodyPr/>
                    <a:lstStyle/>
                    <a:p>
                      <a:pPr indent="0" lvl="0" marL="0" rtl="0" algn="l">
                        <a:spcBef>
                          <a:spcPts val="0"/>
                        </a:spcBef>
                        <a:spcAft>
                          <a:spcPts val="0"/>
                        </a:spcAft>
                        <a:buNone/>
                      </a:pPr>
                      <a:r>
                        <a:rPr lang="en" sz="1000" u="sng">
                          <a:solidFill>
                            <a:schemeClr val="lt1"/>
                          </a:solidFill>
                          <a:latin typeface="Epilogue Black"/>
                          <a:ea typeface="Epilogue Black"/>
                          <a:cs typeface="Epilogue Black"/>
                          <a:sym typeface="Epilogue Black"/>
                          <a:hlinkClick action="ppaction://hlinksldjump" r:id="rId14">
                            <a:extLst>
                              <a:ext uri="{A12FA001-AC4F-418D-AE19-62706E023703}">
                                <ahyp:hlinkClr val="tx"/>
                              </a:ext>
                            </a:extLst>
                          </a:hlinkClick>
                        </a:rPr>
                        <a:t>FONTS</a:t>
                      </a:r>
                      <a:endParaRPr sz="1000" u="sng">
                        <a:solidFill>
                          <a:schemeClr val="lt1"/>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3"/>
                          </a:solidFill>
                          <a:latin typeface="Arimo"/>
                          <a:ea typeface="Arimo"/>
                          <a:cs typeface="Arimo"/>
                          <a:sym typeface="Arimo"/>
                        </a:rPr>
                        <a:t>To view this template correctly in PowerPoint, download and install the fonts we used</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2"/>
                      </a:solidFill>
                      <a:prstDash val="solid"/>
                      <a:round/>
                      <a:headEnd len="sm" w="sm" type="none"/>
                      <a:tailEnd len="sm" w="sm" type="none"/>
                    </a:lnB>
                  </a:tcPr>
                </a:tc>
              </a:tr>
              <a:tr h="349100">
                <a:tc>
                  <a:txBody>
                    <a:bodyPr/>
                    <a:lstStyle/>
                    <a:p>
                      <a:pPr indent="0" lvl="0" marL="0" rtl="0" algn="l">
                        <a:spcBef>
                          <a:spcPts val="0"/>
                        </a:spcBef>
                        <a:spcAft>
                          <a:spcPts val="0"/>
                        </a:spcAft>
                        <a:buNone/>
                      </a:pPr>
                      <a:r>
                        <a:rPr lang="en" sz="1000" u="sng">
                          <a:solidFill>
                            <a:schemeClr val="lt1"/>
                          </a:solidFill>
                          <a:latin typeface="Epilogue Black"/>
                          <a:ea typeface="Epilogue Black"/>
                          <a:cs typeface="Epilogue Black"/>
                          <a:sym typeface="Epilogue Black"/>
                          <a:hlinkClick action="ppaction://hlinksldjump" r:id="rId15">
                            <a:extLst>
                              <a:ext uri="{A12FA001-AC4F-418D-AE19-62706E023703}">
                                <ahyp:hlinkClr val="tx"/>
                              </a:ext>
                            </a:extLst>
                          </a:hlinkClick>
                        </a:rPr>
                        <a:t>USED</a:t>
                      </a:r>
                      <a:r>
                        <a:rPr lang="en" sz="1000">
                          <a:solidFill>
                            <a:schemeClr val="lt1"/>
                          </a:solidFill>
                          <a:latin typeface="Epilogue Black"/>
                          <a:ea typeface="Epilogue Black"/>
                          <a:cs typeface="Epilogue Black"/>
                          <a:sym typeface="Epilogue Black"/>
                        </a:rPr>
                        <a:t> AND </a:t>
                      </a:r>
                      <a:r>
                        <a:rPr lang="en" sz="1000" u="sng">
                          <a:solidFill>
                            <a:schemeClr val="lt1"/>
                          </a:solidFill>
                          <a:latin typeface="Epilogue Black"/>
                          <a:ea typeface="Epilogue Black"/>
                          <a:cs typeface="Epilogue Black"/>
                          <a:sym typeface="Epilogue Black"/>
                          <a:hlinkClick action="ppaction://hlinksldjump" r:id="rId16">
                            <a:extLst>
                              <a:ext uri="{A12FA001-AC4F-418D-AE19-62706E023703}">
                                <ahyp:hlinkClr val="tx"/>
                              </a:ext>
                            </a:extLst>
                          </a:hlinkClick>
                        </a:rPr>
                        <a:t>ALTERNATIVE RESOURCES</a:t>
                      </a:r>
                      <a:endParaRPr sz="1000" u="sng">
                        <a:solidFill>
                          <a:schemeClr val="lt1"/>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accent3"/>
                          </a:solidFill>
                          <a:latin typeface="Arimo"/>
                          <a:ea typeface="Arimo"/>
                          <a:cs typeface="Arimo"/>
                          <a:sym typeface="Arimo"/>
                        </a:rPr>
                        <a:t>An assortment of graphic resources that are suitable for use in this presentation</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36150">
                <a:tc>
                  <a:txBody>
                    <a:bodyPr/>
                    <a:lstStyle/>
                    <a:p>
                      <a:pPr indent="0" lvl="0" marL="0" rtl="0" algn="l">
                        <a:spcBef>
                          <a:spcPts val="0"/>
                        </a:spcBef>
                        <a:spcAft>
                          <a:spcPts val="0"/>
                        </a:spcAft>
                        <a:buNone/>
                      </a:pPr>
                      <a:r>
                        <a:rPr lang="en" sz="1000" u="sng">
                          <a:solidFill>
                            <a:schemeClr val="lt1"/>
                          </a:solidFill>
                          <a:latin typeface="Epilogue Black"/>
                          <a:ea typeface="Epilogue Black"/>
                          <a:cs typeface="Epilogue Black"/>
                          <a:sym typeface="Epilogue Black"/>
                          <a:hlinkClick action="ppaction://hlinksldjump" r:id="rId17">
                            <a:extLst>
                              <a:ext uri="{A12FA001-AC4F-418D-AE19-62706E023703}">
                                <ahyp:hlinkClr val="tx"/>
                              </a:ext>
                            </a:extLst>
                          </a:hlinkClick>
                        </a:rPr>
                        <a:t>THANKS SLIDE</a:t>
                      </a:r>
                      <a:endParaRPr sz="1000" u="sng">
                        <a:solidFill>
                          <a:schemeClr val="lt1"/>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3"/>
                          </a:solidFill>
                          <a:latin typeface="Arimo"/>
                          <a:ea typeface="Arimo"/>
                          <a:cs typeface="Arimo"/>
                          <a:sym typeface="Arimo"/>
                        </a:rPr>
                        <a:t>You must keep it so that proper credits for our design are given</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36150">
                <a:tc>
                  <a:txBody>
                    <a:bodyPr/>
                    <a:lstStyle/>
                    <a:p>
                      <a:pPr indent="0" lvl="0" marL="0" rtl="0" algn="l">
                        <a:spcBef>
                          <a:spcPts val="0"/>
                        </a:spcBef>
                        <a:spcAft>
                          <a:spcPts val="0"/>
                        </a:spcAft>
                        <a:buNone/>
                      </a:pPr>
                      <a:r>
                        <a:rPr lang="en" sz="1000" u="sng">
                          <a:solidFill>
                            <a:schemeClr val="lt1"/>
                          </a:solidFill>
                          <a:latin typeface="Epilogue Black"/>
                          <a:ea typeface="Epilogue Black"/>
                          <a:cs typeface="Epilogue Black"/>
                          <a:sym typeface="Epilogue Black"/>
                          <a:hlinkClick action="ppaction://hlinksldjump" r:id="rId18">
                            <a:extLst>
                              <a:ext uri="{A12FA001-AC4F-418D-AE19-62706E023703}">
                                <ahyp:hlinkClr val="tx"/>
                              </a:ext>
                            </a:extLst>
                          </a:hlinkClick>
                        </a:rPr>
                        <a:t>COLORS</a:t>
                      </a:r>
                      <a:endParaRPr sz="1000" u="sng">
                        <a:solidFill>
                          <a:schemeClr val="lt1"/>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3"/>
                          </a:solidFill>
                          <a:latin typeface="Arimo"/>
                          <a:ea typeface="Arimo"/>
                          <a:cs typeface="Arimo"/>
                          <a:sym typeface="Arimo"/>
                        </a:rPr>
                        <a:t>All the colors used in this presentation</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49100">
                <a:tc>
                  <a:txBody>
                    <a:bodyPr/>
                    <a:lstStyle/>
                    <a:p>
                      <a:pPr indent="0" lvl="0" marL="0" rtl="0" algn="l">
                        <a:spcBef>
                          <a:spcPts val="0"/>
                        </a:spcBef>
                        <a:spcAft>
                          <a:spcPts val="0"/>
                        </a:spcAft>
                        <a:buNone/>
                      </a:pPr>
                      <a:r>
                        <a:rPr lang="en" sz="1000" u="sng">
                          <a:solidFill>
                            <a:schemeClr val="lt1"/>
                          </a:solidFill>
                          <a:latin typeface="Epilogue Black"/>
                          <a:ea typeface="Epilogue Black"/>
                          <a:cs typeface="Epilogue Black"/>
                          <a:sym typeface="Epilogue Black"/>
                          <a:hlinkClick action="ppaction://hlinksldjump" r:id="rId19">
                            <a:extLst>
                              <a:ext uri="{A12FA001-AC4F-418D-AE19-62706E023703}">
                                <ahyp:hlinkClr val="tx"/>
                              </a:ext>
                            </a:extLst>
                          </a:hlinkClick>
                        </a:rPr>
                        <a:t>ICONS</a:t>
                      </a:r>
                      <a:r>
                        <a:rPr lang="en" sz="1000">
                          <a:solidFill>
                            <a:schemeClr val="lt1"/>
                          </a:solidFill>
                          <a:latin typeface="Epilogue Black"/>
                          <a:ea typeface="Epilogue Black"/>
                          <a:cs typeface="Epilogue Black"/>
                          <a:sym typeface="Epilogue Black"/>
                        </a:rPr>
                        <a:t> </a:t>
                      </a:r>
                      <a:r>
                        <a:rPr lang="en" sz="1000">
                          <a:solidFill>
                            <a:schemeClr val="lt1"/>
                          </a:solidFill>
                          <a:latin typeface="Epilogue Black"/>
                          <a:ea typeface="Epilogue Black"/>
                          <a:cs typeface="Epilogue Black"/>
                          <a:sym typeface="Epilogue Black"/>
                        </a:rPr>
                        <a:t> AND </a:t>
                      </a:r>
                      <a:r>
                        <a:rPr lang="en" sz="1000" u="sng">
                          <a:solidFill>
                            <a:schemeClr val="lt1"/>
                          </a:solidFill>
                          <a:latin typeface="Epilogue Black"/>
                          <a:ea typeface="Epilogue Black"/>
                          <a:cs typeface="Epilogue Black"/>
                          <a:sym typeface="Epilogue Black"/>
                          <a:hlinkClick action="ppaction://hlinksldjump" r:id="rId20">
                            <a:extLst>
                              <a:ext uri="{A12FA001-AC4F-418D-AE19-62706E023703}">
                                <ahyp:hlinkClr val="tx"/>
                              </a:ext>
                            </a:extLst>
                          </a:hlinkClick>
                        </a:rPr>
                        <a:t>INFOGRAPHIC RESOURCES</a:t>
                      </a:r>
                      <a:endParaRPr sz="1000" u="sng">
                        <a:solidFill>
                          <a:schemeClr val="lt1"/>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3"/>
                          </a:solidFill>
                          <a:latin typeface="Arimo"/>
                          <a:ea typeface="Arimo"/>
                          <a:cs typeface="Arimo"/>
                          <a:sym typeface="Arimo"/>
                        </a:rPr>
                        <a:t>These can be used in the template, and their size and color can be edited</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36150">
                <a:tc>
                  <a:txBody>
                    <a:bodyPr/>
                    <a:lstStyle/>
                    <a:p>
                      <a:pPr indent="0" lvl="0" marL="0" rtl="0" algn="l">
                        <a:spcBef>
                          <a:spcPts val="0"/>
                        </a:spcBef>
                        <a:spcAft>
                          <a:spcPts val="0"/>
                        </a:spcAft>
                        <a:buNone/>
                      </a:pPr>
                      <a:r>
                        <a:rPr lang="en" sz="1000">
                          <a:solidFill>
                            <a:schemeClr val="accent3"/>
                          </a:solidFill>
                          <a:latin typeface="Epilogue Black"/>
                          <a:ea typeface="Epilogue Black"/>
                          <a:cs typeface="Epilogue Black"/>
                          <a:sym typeface="Epilogue Black"/>
                        </a:rPr>
                        <a:t>EDITABLE PRESENTATION THEME</a:t>
                      </a:r>
                      <a:endParaRPr sz="1000">
                        <a:solidFill>
                          <a:schemeClr val="accent3"/>
                        </a:solidFill>
                        <a:latin typeface="Epilogue Black"/>
                        <a:ea typeface="Epilogue Black"/>
                        <a:cs typeface="Epilogue Black"/>
                        <a:sym typeface="Epilogue Blac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3"/>
                          </a:solidFill>
                          <a:latin typeface="Arimo"/>
                          <a:ea typeface="Arimo"/>
                          <a:cs typeface="Arimo"/>
                          <a:sym typeface="Arimo"/>
                        </a:rPr>
                        <a:t>You can edit the master slides easily. For more info, click </a:t>
                      </a:r>
                      <a:r>
                        <a:rPr b="1" lang="en" sz="1000" u="sng">
                          <a:solidFill>
                            <a:schemeClr val="accent3"/>
                          </a:solidFill>
                          <a:latin typeface="Arimo"/>
                          <a:ea typeface="Arimo"/>
                          <a:cs typeface="Arimo"/>
                          <a:sym typeface="Arimo"/>
                          <a:hlinkClick r:id="rId21">
                            <a:extLst>
                              <a:ext uri="{A12FA001-AC4F-418D-AE19-62706E023703}">
                                <ahyp:hlinkClr val="tx"/>
                              </a:ext>
                            </a:extLst>
                          </a:hlinkClick>
                        </a:rPr>
                        <a:t>here</a:t>
                      </a:r>
                      <a:endParaRPr sz="1000">
                        <a:solidFill>
                          <a:schemeClr val="accent3"/>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64" name="Google Shape;364;p40"/>
          <p:cNvGrpSpPr/>
          <p:nvPr/>
        </p:nvGrpSpPr>
        <p:grpSpPr>
          <a:xfrm>
            <a:off x="6700" y="293550"/>
            <a:ext cx="9144600" cy="4556400"/>
            <a:chOff x="6700" y="293550"/>
            <a:chExt cx="9144600" cy="4556400"/>
          </a:xfrm>
        </p:grpSpPr>
        <p:cxnSp>
          <p:nvCxnSpPr>
            <p:cNvPr id="365" name="Google Shape;365;p40"/>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366" name="Google Shape;366;p4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8"/>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566" name="Google Shape;566;p58"/>
          <p:cNvSpPr txBox="1"/>
          <p:nvPr/>
        </p:nvSpPr>
        <p:spPr>
          <a:xfrm>
            <a:off x="713250" y="4232375"/>
            <a:ext cx="77175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Arimo"/>
                <a:ea typeface="Arimo"/>
                <a:cs typeface="Arimo"/>
                <a:sym typeface="Arimo"/>
              </a:rPr>
              <a:t>Follow the link in the graph to modify its data and then paste the new one here. </a:t>
            </a:r>
            <a:r>
              <a:rPr b="1" lang="en" sz="1100">
                <a:solidFill>
                  <a:schemeClr val="lt1"/>
                </a:solidFill>
                <a:uFill>
                  <a:noFill/>
                </a:uFill>
                <a:latin typeface="Arimo"/>
                <a:ea typeface="Arimo"/>
                <a:cs typeface="Arimo"/>
                <a:sym typeface="Arimo"/>
                <a:hlinkClick r:id="rId3">
                  <a:extLst>
                    <a:ext uri="{A12FA001-AC4F-418D-AE19-62706E023703}">
                      <ahyp:hlinkClr val="tx"/>
                    </a:ext>
                  </a:extLst>
                </a:hlinkClick>
              </a:rPr>
              <a:t>For more info, click here</a:t>
            </a:r>
            <a:endParaRPr b="1" sz="1100">
              <a:solidFill>
                <a:schemeClr val="lt1"/>
              </a:solidFill>
              <a:latin typeface="Arimo"/>
              <a:ea typeface="Arimo"/>
              <a:cs typeface="Arimo"/>
              <a:sym typeface="Arimo"/>
            </a:endParaRPr>
          </a:p>
        </p:txBody>
      </p:sp>
      <p:sp>
        <p:nvSpPr>
          <p:cNvPr id="567" name="Google Shape;567;p58"/>
          <p:cNvSpPr txBox="1"/>
          <p:nvPr/>
        </p:nvSpPr>
        <p:spPr>
          <a:xfrm>
            <a:off x="849125" y="1920663"/>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lt1"/>
                </a:solidFill>
                <a:latin typeface="Arimo"/>
                <a:ea typeface="Arimo"/>
                <a:cs typeface="Arimo"/>
                <a:sym typeface="Arimo"/>
              </a:rPr>
              <a:t>New sales</a:t>
            </a:r>
            <a:endParaRPr sz="1500">
              <a:solidFill>
                <a:schemeClr val="lt1"/>
              </a:solidFill>
              <a:latin typeface="Arimo"/>
              <a:ea typeface="Arimo"/>
              <a:cs typeface="Arimo"/>
              <a:sym typeface="Arimo"/>
            </a:endParaRPr>
          </a:p>
        </p:txBody>
      </p:sp>
      <p:sp>
        <p:nvSpPr>
          <p:cNvPr id="568" name="Google Shape;568;p58"/>
          <p:cNvSpPr txBox="1"/>
          <p:nvPr/>
        </p:nvSpPr>
        <p:spPr>
          <a:xfrm>
            <a:off x="849125" y="1594563"/>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50,000</a:t>
            </a:r>
            <a:endParaRPr sz="2200">
              <a:solidFill>
                <a:schemeClr val="lt1"/>
              </a:solidFill>
              <a:latin typeface="Epilogue Black"/>
              <a:ea typeface="Epilogue Black"/>
              <a:cs typeface="Epilogue Black"/>
              <a:sym typeface="Epilogue Black"/>
            </a:endParaRPr>
          </a:p>
        </p:txBody>
      </p:sp>
      <p:sp>
        <p:nvSpPr>
          <p:cNvPr id="569" name="Google Shape;569;p58"/>
          <p:cNvSpPr txBox="1"/>
          <p:nvPr/>
        </p:nvSpPr>
        <p:spPr>
          <a:xfrm>
            <a:off x="849125" y="2800888"/>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mo"/>
                <a:ea typeface="Arimo"/>
                <a:cs typeface="Arimo"/>
                <a:sym typeface="Arimo"/>
              </a:rPr>
              <a:t>P</a:t>
            </a:r>
            <a:r>
              <a:rPr lang="en" sz="1500">
                <a:solidFill>
                  <a:schemeClr val="lt1"/>
                </a:solidFill>
                <a:latin typeface="Arimo"/>
                <a:ea typeface="Arimo"/>
                <a:cs typeface="Arimo"/>
                <a:sym typeface="Arimo"/>
              </a:rPr>
              <a:t>roduction</a:t>
            </a:r>
            <a:endParaRPr sz="1500">
              <a:solidFill>
                <a:schemeClr val="lt1"/>
              </a:solidFill>
              <a:latin typeface="Arimo"/>
              <a:ea typeface="Arimo"/>
              <a:cs typeface="Arimo"/>
              <a:sym typeface="Arimo"/>
            </a:endParaRPr>
          </a:p>
        </p:txBody>
      </p:sp>
      <p:sp>
        <p:nvSpPr>
          <p:cNvPr id="570" name="Google Shape;570;p58"/>
          <p:cNvSpPr txBox="1"/>
          <p:nvPr/>
        </p:nvSpPr>
        <p:spPr>
          <a:xfrm>
            <a:off x="849125" y="2474788"/>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Epilogue Black"/>
                <a:ea typeface="Epilogue Black"/>
                <a:cs typeface="Epilogue Black"/>
                <a:sym typeface="Epilogue Black"/>
              </a:rPr>
              <a:t>100,000</a:t>
            </a:r>
            <a:endParaRPr sz="2200">
              <a:solidFill>
                <a:schemeClr val="dk2"/>
              </a:solidFill>
              <a:latin typeface="Epilogue Black"/>
              <a:ea typeface="Epilogue Black"/>
              <a:cs typeface="Epilogue Black"/>
              <a:sym typeface="Epilogue Black"/>
            </a:endParaRPr>
          </a:p>
        </p:txBody>
      </p:sp>
      <p:sp>
        <p:nvSpPr>
          <p:cNvPr id="571" name="Google Shape;571;p58"/>
          <p:cNvSpPr txBox="1"/>
          <p:nvPr/>
        </p:nvSpPr>
        <p:spPr>
          <a:xfrm>
            <a:off x="849125" y="3681113"/>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mo"/>
                <a:ea typeface="Arimo"/>
                <a:cs typeface="Arimo"/>
                <a:sym typeface="Arimo"/>
              </a:rPr>
              <a:t>Estimated expansion</a:t>
            </a:r>
            <a:endParaRPr sz="1500">
              <a:solidFill>
                <a:schemeClr val="lt1"/>
              </a:solidFill>
              <a:latin typeface="Arimo"/>
              <a:ea typeface="Arimo"/>
              <a:cs typeface="Arimo"/>
              <a:sym typeface="Arimo"/>
            </a:endParaRPr>
          </a:p>
        </p:txBody>
      </p:sp>
      <p:sp>
        <p:nvSpPr>
          <p:cNvPr id="572" name="Google Shape;572;p58"/>
          <p:cNvSpPr txBox="1"/>
          <p:nvPr/>
        </p:nvSpPr>
        <p:spPr>
          <a:xfrm>
            <a:off x="849125" y="3355013"/>
            <a:ext cx="30351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Epilogue Black"/>
                <a:ea typeface="Epilogue Black"/>
                <a:cs typeface="Epilogue Black"/>
                <a:sym typeface="Epilogue Black"/>
              </a:rPr>
              <a:t>250</a:t>
            </a:r>
            <a:r>
              <a:rPr lang="en" sz="2200">
                <a:solidFill>
                  <a:schemeClr val="accent1"/>
                </a:solidFill>
                <a:latin typeface="Epilogue Black"/>
                <a:ea typeface="Epilogue Black"/>
                <a:cs typeface="Epilogue Black"/>
                <a:sym typeface="Epilogue Black"/>
              </a:rPr>
              <a:t>,000</a:t>
            </a:r>
            <a:endParaRPr sz="2200">
              <a:solidFill>
                <a:schemeClr val="accent1"/>
              </a:solidFill>
              <a:latin typeface="Epilogue Black"/>
              <a:ea typeface="Epilogue Black"/>
              <a:cs typeface="Epilogue Black"/>
              <a:sym typeface="Epilogue Black"/>
            </a:endParaRPr>
          </a:p>
        </p:txBody>
      </p:sp>
      <p:pic>
        <p:nvPicPr>
          <p:cNvPr id="573" name="Google Shape;573;p58" title="Gráfico">
            <a:hlinkClick r:id="rId4"/>
          </p:cNvPr>
          <p:cNvPicPr preferRelativeResize="0"/>
          <p:nvPr/>
        </p:nvPicPr>
        <p:blipFill>
          <a:blip r:embed="rId5">
            <a:alphaModFix/>
          </a:blip>
          <a:stretch>
            <a:fillRect/>
          </a:stretch>
        </p:blipFill>
        <p:spPr>
          <a:xfrm>
            <a:off x="4353875" y="1555963"/>
            <a:ext cx="3757575" cy="2323425"/>
          </a:xfrm>
          <a:prstGeom prst="rect">
            <a:avLst/>
          </a:prstGeom>
          <a:noFill/>
          <a:ln>
            <a:noFill/>
          </a:ln>
        </p:spPr>
      </p:pic>
      <p:sp>
        <p:nvSpPr>
          <p:cNvPr id="574" name="Google Shape;574;p58"/>
          <p:cNvSpPr txBox="1"/>
          <p:nvPr/>
        </p:nvSpPr>
        <p:spPr>
          <a:xfrm>
            <a:off x="4869575" y="3757475"/>
            <a:ext cx="8790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Epilogue Black"/>
                <a:ea typeface="Epilogue Black"/>
                <a:cs typeface="Epilogue Black"/>
                <a:sym typeface="Epilogue Black"/>
              </a:rPr>
              <a:t>2XXX</a:t>
            </a:r>
            <a:endParaRPr sz="1300">
              <a:solidFill>
                <a:schemeClr val="dk2"/>
              </a:solidFill>
              <a:latin typeface="Epilogue Black"/>
              <a:ea typeface="Epilogue Black"/>
              <a:cs typeface="Epilogue Black"/>
              <a:sym typeface="Epilogue Black"/>
            </a:endParaRPr>
          </a:p>
        </p:txBody>
      </p:sp>
      <p:sp>
        <p:nvSpPr>
          <p:cNvPr id="575" name="Google Shape;575;p58"/>
          <p:cNvSpPr txBox="1"/>
          <p:nvPr/>
        </p:nvSpPr>
        <p:spPr>
          <a:xfrm>
            <a:off x="5880225" y="3757475"/>
            <a:ext cx="8790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Epilogue Black"/>
                <a:ea typeface="Epilogue Black"/>
                <a:cs typeface="Epilogue Black"/>
                <a:sym typeface="Epilogue Black"/>
              </a:rPr>
              <a:t>2XXX</a:t>
            </a:r>
            <a:endParaRPr sz="1300">
              <a:solidFill>
                <a:schemeClr val="dk2"/>
              </a:solidFill>
              <a:latin typeface="Epilogue Black"/>
              <a:ea typeface="Epilogue Black"/>
              <a:cs typeface="Epilogue Black"/>
              <a:sym typeface="Epilogue Black"/>
            </a:endParaRPr>
          </a:p>
        </p:txBody>
      </p:sp>
      <p:sp>
        <p:nvSpPr>
          <p:cNvPr id="576" name="Google Shape;576;p58"/>
          <p:cNvSpPr txBox="1"/>
          <p:nvPr/>
        </p:nvSpPr>
        <p:spPr>
          <a:xfrm>
            <a:off x="6890875" y="3757475"/>
            <a:ext cx="8790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Epilogue Black"/>
                <a:ea typeface="Epilogue Black"/>
                <a:cs typeface="Epilogue Black"/>
                <a:sym typeface="Epilogue Black"/>
              </a:rPr>
              <a:t>2XXX</a:t>
            </a:r>
            <a:endParaRPr sz="1300">
              <a:solidFill>
                <a:schemeClr val="dk2"/>
              </a:solidFill>
              <a:latin typeface="Epilogue Black"/>
              <a:ea typeface="Epilogue Black"/>
              <a:cs typeface="Epilogue Black"/>
              <a:sym typeface="Epilogue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9"/>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582" name="Google Shape;582;p59"/>
          <p:cNvSpPr txBox="1"/>
          <p:nvPr>
            <p:ph idx="1" type="subTitle"/>
          </p:nvPr>
        </p:nvSpPr>
        <p:spPr>
          <a:xfrm>
            <a:off x="869425" y="2480925"/>
            <a:ext cx="22743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a:t>
            </a:r>
            <a:endParaRPr/>
          </a:p>
        </p:txBody>
      </p:sp>
      <p:sp>
        <p:nvSpPr>
          <p:cNvPr id="583" name="Google Shape;583;p59"/>
          <p:cNvSpPr txBox="1"/>
          <p:nvPr>
            <p:ph idx="2" type="subTitle"/>
          </p:nvPr>
        </p:nvSpPr>
        <p:spPr>
          <a:xfrm>
            <a:off x="869400" y="3006175"/>
            <a:ext cx="2274300" cy="84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Despite being red, Mars is a very cold place. It’s full of iron oxide dust</a:t>
            </a:r>
            <a:endParaRPr/>
          </a:p>
        </p:txBody>
      </p:sp>
      <p:sp>
        <p:nvSpPr>
          <p:cNvPr id="584" name="Google Shape;584;p59"/>
          <p:cNvSpPr txBox="1"/>
          <p:nvPr>
            <p:ph idx="3" type="subTitle"/>
          </p:nvPr>
        </p:nvSpPr>
        <p:spPr>
          <a:xfrm>
            <a:off x="3434850" y="2480925"/>
            <a:ext cx="22743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585" name="Google Shape;585;p59"/>
          <p:cNvSpPr txBox="1"/>
          <p:nvPr>
            <p:ph idx="4" type="subTitle"/>
          </p:nvPr>
        </p:nvSpPr>
        <p:spPr>
          <a:xfrm>
            <a:off x="3434825" y="3006175"/>
            <a:ext cx="2274300" cy="84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Mercury is the closest planet to the Sun and the smallest one</a:t>
            </a:r>
            <a:endParaRPr/>
          </a:p>
        </p:txBody>
      </p:sp>
      <p:sp>
        <p:nvSpPr>
          <p:cNvPr id="586" name="Google Shape;586;p59"/>
          <p:cNvSpPr txBox="1"/>
          <p:nvPr>
            <p:ph idx="5" type="subTitle"/>
          </p:nvPr>
        </p:nvSpPr>
        <p:spPr>
          <a:xfrm>
            <a:off x="6000300" y="2480925"/>
            <a:ext cx="22743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587" name="Google Shape;587;p59"/>
          <p:cNvSpPr txBox="1"/>
          <p:nvPr>
            <p:ph idx="6" type="subTitle"/>
          </p:nvPr>
        </p:nvSpPr>
        <p:spPr>
          <a:xfrm>
            <a:off x="6000275" y="3006175"/>
            <a:ext cx="2274300" cy="84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Jupiter is a gas giant and the biggest planet in the Solar System</a:t>
            </a:r>
            <a:endParaRPr/>
          </a:p>
        </p:txBody>
      </p:sp>
      <p:grpSp>
        <p:nvGrpSpPr>
          <p:cNvPr id="588" name="Google Shape;588;p59"/>
          <p:cNvGrpSpPr/>
          <p:nvPr/>
        </p:nvGrpSpPr>
        <p:grpSpPr>
          <a:xfrm>
            <a:off x="1800832" y="2079862"/>
            <a:ext cx="411484" cy="411500"/>
            <a:chOff x="2085450" y="842250"/>
            <a:chExt cx="483700" cy="481850"/>
          </a:xfrm>
        </p:grpSpPr>
        <p:sp>
          <p:nvSpPr>
            <p:cNvPr id="589" name="Google Shape;589;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 name="Google Shape;590;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 name="Google Shape;591;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 name="Google Shape;592;p59"/>
          <p:cNvSpPr/>
          <p:nvPr/>
        </p:nvSpPr>
        <p:spPr>
          <a:xfrm>
            <a:off x="4366284" y="2079867"/>
            <a:ext cx="411466" cy="411469"/>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9"/>
          <p:cNvGrpSpPr/>
          <p:nvPr/>
        </p:nvGrpSpPr>
        <p:grpSpPr>
          <a:xfrm>
            <a:off x="6931673" y="2079865"/>
            <a:ext cx="411482" cy="411466"/>
            <a:chOff x="-33645475" y="3944800"/>
            <a:chExt cx="292225" cy="293025"/>
          </a:xfrm>
        </p:grpSpPr>
        <p:sp>
          <p:nvSpPr>
            <p:cNvPr id="594" name="Google Shape;594;p5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0"/>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609" name="Google Shape;609;p60"/>
          <p:cNvSpPr txBox="1"/>
          <p:nvPr>
            <p:ph idx="1" type="subTitle"/>
          </p:nvPr>
        </p:nvSpPr>
        <p:spPr>
          <a:xfrm>
            <a:off x="1097603" y="3443499"/>
            <a:ext cx="2705700" cy="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a:t>
            </a:r>
            <a:r>
              <a:rPr lang="en"/>
              <a:t> DOE</a:t>
            </a:r>
            <a:endParaRPr/>
          </a:p>
        </p:txBody>
      </p:sp>
      <p:sp>
        <p:nvSpPr>
          <p:cNvPr id="610" name="Google Shape;610;p60"/>
          <p:cNvSpPr txBox="1"/>
          <p:nvPr>
            <p:ph idx="2" type="subTitle"/>
          </p:nvPr>
        </p:nvSpPr>
        <p:spPr>
          <a:xfrm>
            <a:off x="1097575" y="2625700"/>
            <a:ext cx="2705700" cy="817800"/>
          </a:xfrm>
          <a:prstGeom prst="rect">
            <a:avLst/>
          </a:prstGeom>
        </p:spPr>
        <p:txBody>
          <a:bodyPr anchorCtr="0" anchor="t" bIns="91425" lIns="91425" spcFirstLastPara="1" rIns="91425" wrap="square" tIns="91425">
            <a:noAutofit/>
          </a:bodyPr>
          <a:lstStyle/>
          <a:p>
            <a:pPr indent="0" lvl="0" marL="179999" rtl="0" algn="ctr">
              <a:spcBef>
                <a:spcPts val="0"/>
              </a:spcBef>
              <a:spcAft>
                <a:spcPts val="0"/>
              </a:spcAft>
              <a:buNone/>
            </a:pPr>
            <a:r>
              <a:rPr lang="en"/>
              <a:t>“Mercury is the closest planet to the Sun. It is for sure, a really hot place”</a:t>
            </a:r>
            <a:endParaRPr/>
          </a:p>
        </p:txBody>
      </p:sp>
      <p:sp>
        <p:nvSpPr>
          <p:cNvPr id="611" name="Google Shape;611;p60"/>
          <p:cNvSpPr txBox="1"/>
          <p:nvPr>
            <p:ph idx="3" type="subTitle"/>
          </p:nvPr>
        </p:nvSpPr>
        <p:spPr>
          <a:xfrm>
            <a:off x="5340703" y="3443499"/>
            <a:ext cx="2705700" cy="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JAMES</a:t>
            </a:r>
            <a:endParaRPr/>
          </a:p>
        </p:txBody>
      </p:sp>
      <p:sp>
        <p:nvSpPr>
          <p:cNvPr id="612" name="Google Shape;612;p60"/>
          <p:cNvSpPr txBox="1"/>
          <p:nvPr>
            <p:ph idx="4" type="subTitle"/>
          </p:nvPr>
        </p:nvSpPr>
        <p:spPr>
          <a:xfrm>
            <a:off x="5340675" y="2625700"/>
            <a:ext cx="2705700" cy="817800"/>
          </a:xfrm>
          <a:prstGeom prst="rect">
            <a:avLst/>
          </a:prstGeom>
        </p:spPr>
        <p:txBody>
          <a:bodyPr anchorCtr="0" anchor="t" bIns="91425" lIns="91425" spcFirstLastPara="1" rIns="91425" wrap="square" tIns="91425">
            <a:noAutofit/>
          </a:bodyPr>
          <a:lstStyle/>
          <a:p>
            <a:pPr indent="0" lvl="0" marL="179999" rtl="0" algn="ctr">
              <a:spcBef>
                <a:spcPts val="0"/>
              </a:spcBef>
              <a:spcAft>
                <a:spcPts val="0"/>
              </a:spcAft>
              <a:buNone/>
            </a:pPr>
            <a:r>
              <a:rPr lang="en"/>
              <a:t>“Despite being red, Mars is actually a cold place. It’s full of iron oxide dust”</a:t>
            </a:r>
            <a:endParaRPr/>
          </a:p>
        </p:txBody>
      </p:sp>
      <p:grpSp>
        <p:nvGrpSpPr>
          <p:cNvPr id="613" name="Google Shape;613;p60"/>
          <p:cNvGrpSpPr/>
          <p:nvPr/>
        </p:nvGrpSpPr>
        <p:grpSpPr>
          <a:xfrm>
            <a:off x="1322125" y="2184225"/>
            <a:ext cx="2256593" cy="357900"/>
            <a:chOff x="1207850" y="2184225"/>
            <a:chExt cx="2256593" cy="357900"/>
          </a:xfrm>
        </p:grpSpPr>
        <p:sp>
          <p:nvSpPr>
            <p:cNvPr id="614" name="Google Shape;614;p60"/>
            <p:cNvSpPr/>
            <p:nvPr/>
          </p:nvSpPr>
          <p:spPr>
            <a:xfrm>
              <a:off x="1207850"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0"/>
            <p:cNvSpPr/>
            <p:nvPr/>
          </p:nvSpPr>
          <p:spPr>
            <a:xfrm>
              <a:off x="1682518"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0"/>
            <p:cNvSpPr/>
            <p:nvPr/>
          </p:nvSpPr>
          <p:spPr>
            <a:xfrm>
              <a:off x="2157200"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0"/>
            <p:cNvSpPr/>
            <p:nvPr/>
          </p:nvSpPr>
          <p:spPr>
            <a:xfrm>
              <a:off x="2631868" y="2184225"/>
              <a:ext cx="357900" cy="35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0"/>
            <p:cNvSpPr/>
            <p:nvPr/>
          </p:nvSpPr>
          <p:spPr>
            <a:xfrm>
              <a:off x="3106543" y="2184225"/>
              <a:ext cx="357900" cy="35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60"/>
          <p:cNvGrpSpPr/>
          <p:nvPr/>
        </p:nvGrpSpPr>
        <p:grpSpPr>
          <a:xfrm>
            <a:off x="5565250" y="2184225"/>
            <a:ext cx="2256593" cy="357900"/>
            <a:chOff x="5527175" y="2184225"/>
            <a:chExt cx="2256593" cy="357900"/>
          </a:xfrm>
        </p:grpSpPr>
        <p:sp>
          <p:nvSpPr>
            <p:cNvPr id="620" name="Google Shape;620;p60"/>
            <p:cNvSpPr/>
            <p:nvPr/>
          </p:nvSpPr>
          <p:spPr>
            <a:xfrm>
              <a:off x="5527175"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p:nvPr/>
          </p:nvSpPr>
          <p:spPr>
            <a:xfrm>
              <a:off x="6001843"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0"/>
            <p:cNvSpPr/>
            <p:nvPr/>
          </p:nvSpPr>
          <p:spPr>
            <a:xfrm>
              <a:off x="6476525"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p:nvPr/>
          </p:nvSpPr>
          <p:spPr>
            <a:xfrm>
              <a:off x="6951193" y="2184225"/>
              <a:ext cx="357900" cy="357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0"/>
            <p:cNvSpPr/>
            <p:nvPr/>
          </p:nvSpPr>
          <p:spPr>
            <a:xfrm>
              <a:off x="7425868" y="2184225"/>
              <a:ext cx="357900" cy="357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5" name="Google Shape;625;p6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1"/>
          <p:cNvPicPr preferRelativeResize="0"/>
          <p:nvPr/>
        </p:nvPicPr>
        <p:blipFill rotWithShape="1">
          <a:blip r:embed="rId3">
            <a:alphaModFix/>
          </a:blip>
          <a:srcRect b="5705" l="24114" r="16241" t="12781"/>
          <a:stretch/>
        </p:blipFill>
        <p:spPr>
          <a:xfrm flipH="1" rot="3588707">
            <a:off x="-1674714" y="1701916"/>
            <a:ext cx="4094424" cy="3147694"/>
          </a:xfrm>
          <a:prstGeom prst="rect">
            <a:avLst/>
          </a:prstGeom>
          <a:noFill/>
          <a:ln>
            <a:noFill/>
          </a:ln>
        </p:spPr>
      </p:pic>
      <p:pic>
        <p:nvPicPr>
          <p:cNvPr id="631" name="Google Shape;631;p61"/>
          <p:cNvPicPr preferRelativeResize="0"/>
          <p:nvPr/>
        </p:nvPicPr>
        <p:blipFill rotWithShape="1">
          <a:blip r:embed="rId4">
            <a:alphaModFix/>
          </a:blip>
          <a:srcRect b="0" l="23359" r="17141" t="0"/>
          <a:stretch/>
        </p:blipFill>
        <p:spPr>
          <a:xfrm>
            <a:off x="6350850" y="2933400"/>
            <a:ext cx="3025651" cy="2860399"/>
          </a:xfrm>
          <a:prstGeom prst="rect">
            <a:avLst/>
          </a:prstGeom>
          <a:noFill/>
          <a:ln>
            <a:noFill/>
          </a:ln>
        </p:spPr>
      </p:pic>
      <p:sp>
        <p:nvSpPr>
          <p:cNvPr id="632" name="Google Shape;632;p61"/>
          <p:cNvSpPr txBox="1"/>
          <p:nvPr>
            <p:ph type="title"/>
          </p:nvPr>
        </p:nvSpPr>
        <p:spPr>
          <a:xfrm>
            <a:off x="1938000" y="1315863"/>
            <a:ext cx="5268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19,098</a:t>
            </a:r>
            <a:endParaRPr/>
          </a:p>
        </p:txBody>
      </p:sp>
      <p:sp>
        <p:nvSpPr>
          <p:cNvPr id="633" name="Google Shape;633;p61"/>
          <p:cNvSpPr txBox="1"/>
          <p:nvPr>
            <p:ph idx="1" type="subTitle"/>
          </p:nvPr>
        </p:nvSpPr>
        <p:spPr>
          <a:xfrm>
            <a:off x="3029550" y="3096213"/>
            <a:ext cx="30849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634" name="Google Shape;634;p61"/>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2"/>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640" name="Google Shape;640;p62"/>
          <p:cNvSpPr txBox="1"/>
          <p:nvPr>
            <p:ph idx="1" type="subTitle"/>
          </p:nvPr>
        </p:nvSpPr>
        <p:spPr>
          <a:xfrm>
            <a:off x="744250" y="18229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41" name="Google Shape;641;p62"/>
          <p:cNvSpPr txBox="1"/>
          <p:nvPr>
            <p:ph idx="2" type="subTitle"/>
          </p:nvPr>
        </p:nvSpPr>
        <p:spPr>
          <a:xfrm>
            <a:off x="744225" y="21912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42" name="Google Shape;642;p62"/>
          <p:cNvSpPr txBox="1"/>
          <p:nvPr>
            <p:ph idx="3" type="subTitle"/>
          </p:nvPr>
        </p:nvSpPr>
        <p:spPr>
          <a:xfrm>
            <a:off x="3442200" y="18229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43" name="Google Shape;643;p62"/>
          <p:cNvSpPr txBox="1"/>
          <p:nvPr>
            <p:ph idx="4" type="subTitle"/>
          </p:nvPr>
        </p:nvSpPr>
        <p:spPr>
          <a:xfrm>
            <a:off x="3442175" y="21912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44" name="Google Shape;644;p62"/>
          <p:cNvSpPr txBox="1"/>
          <p:nvPr>
            <p:ph idx="5" type="subTitle"/>
          </p:nvPr>
        </p:nvSpPr>
        <p:spPr>
          <a:xfrm>
            <a:off x="6140175" y="18229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45" name="Google Shape;645;p62"/>
          <p:cNvSpPr txBox="1"/>
          <p:nvPr>
            <p:ph idx="6" type="subTitle"/>
          </p:nvPr>
        </p:nvSpPr>
        <p:spPr>
          <a:xfrm>
            <a:off x="6140150" y="21912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46" name="Google Shape;646;p62"/>
          <p:cNvSpPr txBox="1"/>
          <p:nvPr>
            <p:ph idx="7" type="subTitle"/>
          </p:nvPr>
        </p:nvSpPr>
        <p:spPr>
          <a:xfrm>
            <a:off x="744225" y="32472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47" name="Google Shape;647;p62"/>
          <p:cNvSpPr txBox="1"/>
          <p:nvPr>
            <p:ph idx="8" type="subTitle"/>
          </p:nvPr>
        </p:nvSpPr>
        <p:spPr>
          <a:xfrm>
            <a:off x="744200" y="36155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648" name="Google Shape;648;p62"/>
          <p:cNvSpPr txBox="1"/>
          <p:nvPr>
            <p:ph idx="9" type="subTitle"/>
          </p:nvPr>
        </p:nvSpPr>
        <p:spPr>
          <a:xfrm>
            <a:off x="3442175" y="32472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49" name="Google Shape;649;p62"/>
          <p:cNvSpPr txBox="1"/>
          <p:nvPr>
            <p:ph idx="13" type="subTitle"/>
          </p:nvPr>
        </p:nvSpPr>
        <p:spPr>
          <a:xfrm>
            <a:off x="3442150" y="36155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650" name="Google Shape;650;p62"/>
          <p:cNvSpPr txBox="1"/>
          <p:nvPr>
            <p:ph idx="14" type="subTitle"/>
          </p:nvPr>
        </p:nvSpPr>
        <p:spPr>
          <a:xfrm>
            <a:off x="6140150" y="3247225"/>
            <a:ext cx="2259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51" name="Google Shape;651;p62"/>
          <p:cNvSpPr txBox="1"/>
          <p:nvPr>
            <p:ph idx="15" type="subTitle"/>
          </p:nvPr>
        </p:nvSpPr>
        <p:spPr>
          <a:xfrm>
            <a:off x="6140125" y="3615574"/>
            <a:ext cx="22596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grpSp>
        <p:nvGrpSpPr>
          <p:cNvPr id="657" name="Google Shape;657;p63"/>
          <p:cNvGrpSpPr/>
          <p:nvPr/>
        </p:nvGrpSpPr>
        <p:grpSpPr>
          <a:xfrm>
            <a:off x="753671" y="1802891"/>
            <a:ext cx="4284451" cy="2411063"/>
            <a:chOff x="753671" y="1773091"/>
            <a:chExt cx="4284451" cy="2411063"/>
          </a:xfrm>
        </p:grpSpPr>
        <p:grpSp>
          <p:nvGrpSpPr>
            <p:cNvPr id="658" name="Google Shape;658;p63"/>
            <p:cNvGrpSpPr/>
            <p:nvPr/>
          </p:nvGrpSpPr>
          <p:grpSpPr>
            <a:xfrm>
              <a:off x="3346179" y="2784942"/>
              <a:ext cx="75573" cy="69608"/>
              <a:chOff x="4293400" y="2574725"/>
              <a:chExt cx="84425" cy="80100"/>
            </a:xfrm>
          </p:grpSpPr>
          <p:sp>
            <p:nvSpPr>
              <p:cNvPr id="659" name="Google Shape;659;p6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1"/>
              </a:solidFill>
              <a:ln cap="flat" cmpd="sng" w="9525">
                <a:solidFill>
                  <a:schemeClr val="accent1"/>
                </a:solidFill>
                <a:prstDash val="solid"/>
                <a:round/>
                <a:headEnd len="med" w="med" type="none"/>
                <a:tailEnd len="med" w="med" type="none"/>
              </a:ln>
            </p:spPr>
          </p:sp>
          <p:sp>
            <p:nvSpPr>
              <p:cNvPr id="660" name="Google Shape;660;p6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63"/>
            <p:cNvGrpSpPr/>
            <p:nvPr/>
          </p:nvGrpSpPr>
          <p:grpSpPr>
            <a:xfrm>
              <a:off x="3083699" y="1818561"/>
              <a:ext cx="1716246" cy="991430"/>
              <a:chOff x="4000175" y="1462675"/>
              <a:chExt cx="1917275" cy="1140875"/>
            </a:xfrm>
          </p:grpSpPr>
          <p:sp>
            <p:nvSpPr>
              <p:cNvPr id="662" name="Google Shape;662;p6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1"/>
              </a:solidFill>
              <a:ln cap="flat" cmpd="sng" w="9525">
                <a:solidFill>
                  <a:schemeClr val="accent1"/>
                </a:solidFill>
                <a:prstDash val="solid"/>
                <a:round/>
                <a:headEnd len="med" w="med" type="none"/>
                <a:tailEnd len="med" w="med" type="none"/>
              </a:ln>
            </p:spPr>
          </p:sp>
          <p:grpSp>
            <p:nvGrpSpPr>
              <p:cNvPr id="663" name="Google Shape;663;p63"/>
              <p:cNvGrpSpPr/>
              <p:nvPr/>
            </p:nvGrpSpPr>
            <p:grpSpPr>
              <a:xfrm>
                <a:off x="4000175" y="1462675"/>
                <a:ext cx="1917275" cy="1140875"/>
                <a:chOff x="4000175" y="1462675"/>
                <a:chExt cx="1917275" cy="1140875"/>
              </a:xfrm>
            </p:grpSpPr>
            <p:sp>
              <p:nvSpPr>
                <p:cNvPr id="664" name="Google Shape;664;p6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1"/>
                </a:solidFill>
                <a:ln cap="flat" cmpd="sng" w="9525">
                  <a:solidFill>
                    <a:schemeClr val="accent1"/>
                  </a:solidFill>
                  <a:prstDash val="solid"/>
                  <a:round/>
                  <a:headEnd len="med" w="med" type="none"/>
                  <a:tailEnd len="med" w="med" type="none"/>
                </a:ln>
              </p:spPr>
            </p:sp>
            <p:sp>
              <p:nvSpPr>
                <p:cNvPr id="665" name="Google Shape;665;p6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69" name="Google Shape;669;p6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 name="Google Shape;670;p63"/>
            <p:cNvGrpSpPr/>
            <p:nvPr/>
          </p:nvGrpSpPr>
          <p:grpSpPr>
            <a:xfrm>
              <a:off x="3048295" y="2796326"/>
              <a:ext cx="84189" cy="90485"/>
              <a:chOff x="3960625" y="2587825"/>
              <a:chExt cx="94050" cy="104125"/>
            </a:xfrm>
          </p:grpSpPr>
          <p:sp>
            <p:nvSpPr>
              <p:cNvPr id="671" name="Google Shape;671;p6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1"/>
              </a:solidFill>
              <a:ln cap="flat" cmpd="sng" w="9525">
                <a:solidFill>
                  <a:schemeClr val="accent1"/>
                </a:solidFill>
                <a:prstDash val="solid"/>
                <a:round/>
                <a:headEnd len="med" w="med" type="none"/>
                <a:tailEnd len="med" w="med" type="none"/>
              </a:ln>
            </p:spPr>
          </p:sp>
          <p:sp>
            <p:nvSpPr>
              <p:cNvPr id="672" name="Google Shape;672;p6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63"/>
            <p:cNvGrpSpPr/>
            <p:nvPr/>
          </p:nvGrpSpPr>
          <p:grpSpPr>
            <a:xfrm>
              <a:off x="2873495" y="2720787"/>
              <a:ext cx="155398" cy="163308"/>
              <a:chOff x="3765350" y="2500900"/>
              <a:chExt cx="173600" cy="187925"/>
            </a:xfrm>
          </p:grpSpPr>
          <p:sp>
            <p:nvSpPr>
              <p:cNvPr id="674" name="Google Shape;674;p6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1"/>
              </a:solidFill>
              <a:ln cap="flat" cmpd="sng" w="9525">
                <a:solidFill>
                  <a:schemeClr val="accent1"/>
                </a:solidFill>
                <a:prstDash val="solid"/>
                <a:round/>
                <a:headEnd len="med" w="med" type="none"/>
                <a:tailEnd len="med" w="med" type="none"/>
              </a:ln>
            </p:spPr>
          </p:sp>
          <p:sp>
            <p:nvSpPr>
              <p:cNvPr id="675" name="Google Shape;675;p6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3"/>
            <p:cNvGrpSpPr/>
            <p:nvPr/>
          </p:nvGrpSpPr>
          <p:grpSpPr>
            <a:xfrm>
              <a:off x="2860180" y="2704233"/>
              <a:ext cx="76200" cy="45015"/>
              <a:chOff x="3750475" y="2481850"/>
              <a:chExt cx="85125" cy="51800"/>
            </a:xfrm>
          </p:grpSpPr>
          <p:sp>
            <p:nvSpPr>
              <p:cNvPr id="681" name="Google Shape;681;p6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1"/>
              </a:solidFill>
              <a:ln cap="flat" cmpd="sng" w="9525">
                <a:solidFill>
                  <a:schemeClr val="accent1"/>
                </a:solidFill>
                <a:prstDash val="solid"/>
                <a:round/>
                <a:headEnd len="med" w="med" type="none"/>
                <a:tailEnd len="med" w="med" type="none"/>
              </a:ln>
            </p:spPr>
          </p:sp>
        </p:grpSp>
        <p:grpSp>
          <p:nvGrpSpPr>
            <p:cNvPr id="683" name="Google Shape;683;p63"/>
            <p:cNvGrpSpPr/>
            <p:nvPr/>
          </p:nvGrpSpPr>
          <p:grpSpPr>
            <a:xfrm>
              <a:off x="2749808" y="2661304"/>
              <a:ext cx="154055" cy="146928"/>
              <a:chOff x="3627175" y="2432450"/>
              <a:chExt cx="172100" cy="169075"/>
            </a:xfrm>
          </p:grpSpPr>
          <p:sp>
            <p:nvSpPr>
              <p:cNvPr id="684" name="Google Shape;684;p6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1"/>
              </a:solidFill>
              <a:ln cap="flat" cmpd="sng" w="9525">
                <a:solidFill>
                  <a:schemeClr val="accent1"/>
                </a:solidFill>
                <a:prstDash val="solid"/>
                <a:round/>
                <a:headEnd len="med" w="med" type="none"/>
                <a:tailEnd len="med" w="med" type="none"/>
              </a:ln>
            </p:spPr>
          </p:sp>
          <p:sp>
            <p:nvSpPr>
              <p:cNvPr id="686" name="Google Shape;686;p6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1"/>
              </a:solidFill>
              <a:ln cap="flat" cmpd="sng" w="9525">
                <a:solidFill>
                  <a:schemeClr val="accent1"/>
                </a:solidFill>
                <a:prstDash val="solid"/>
                <a:round/>
                <a:headEnd len="med" w="med" type="none"/>
                <a:tailEnd len="med" w="med" type="none"/>
              </a:ln>
            </p:spPr>
          </p:sp>
        </p:grpSp>
        <p:grpSp>
          <p:nvGrpSpPr>
            <p:cNvPr id="687" name="Google Shape;687;p63"/>
            <p:cNvGrpSpPr/>
            <p:nvPr/>
          </p:nvGrpSpPr>
          <p:grpSpPr>
            <a:xfrm>
              <a:off x="2691052" y="2794262"/>
              <a:ext cx="55086" cy="86071"/>
              <a:chOff x="3561536" y="2585450"/>
              <a:chExt cx="61539" cy="99045"/>
            </a:xfrm>
          </p:grpSpPr>
          <p:sp>
            <p:nvSpPr>
              <p:cNvPr id="688" name="Google Shape;688;p6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1"/>
              </a:solidFill>
              <a:ln cap="flat" cmpd="sng" w="9525">
                <a:solidFill>
                  <a:schemeClr val="accent1"/>
                </a:solidFill>
                <a:prstDash val="solid"/>
                <a:round/>
                <a:headEnd len="med" w="med" type="none"/>
                <a:tailEnd len="med" w="med" type="none"/>
              </a:ln>
            </p:spPr>
          </p:sp>
        </p:grpSp>
        <p:grpSp>
          <p:nvGrpSpPr>
            <p:cNvPr id="690" name="Google Shape;690;p63"/>
            <p:cNvGrpSpPr/>
            <p:nvPr/>
          </p:nvGrpSpPr>
          <p:grpSpPr>
            <a:xfrm>
              <a:off x="2999689" y="2272032"/>
              <a:ext cx="139710" cy="228397"/>
              <a:chOff x="3906325" y="1984500"/>
              <a:chExt cx="156075" cy="262825"/>
            </a:xfrm>
          </p:grpSpPr>
          <p:sp>
            <p:nvSpPr>
              <p:cNvPr id="691" name="Google Shape;691;p6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1"/>
              </a:solidFill>
              <a:ln cap="flat" cmpd="sng" w="9525">
                <a:solidFill>
                  <a:schemeClr val="accent1"/>
                </a:solidFill>
                <a:prstDash val="solid"/>
                <a:round/>
                <a:headEnd len="med" w="med" type="none"/>
                <a:tailEnd len="med" w="med" type="none"/>
              </a:ln>
            </p:spPr>
          </p:sp>
          <p:sp>
            <p:nvSpPr>
              <p:cNvPr id="692" name="Google Shape;692;p6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3"/>
            <p:cNvGrpSpPr/>
            <p:nvPr/>
          </p:nvGrpSpPr>
          <p:grpSpPr>
            <a:xfrm>
              <a:off x="753671" y="1970377"/>
              <a:ext cx="1254618" cy="1067359"/>
              <a:chOff x="1397225" y="1637375"/>
              <a:chExt cx="1401575" cy="1228250"/>
            </a:xfrm>
          </p:grpSpPr>
          <p:sp>
            <p:nvSpPr>
              <p:cNvPr id="694" name="Google Shape;694;p6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cap="flat" cmpd="sng" w="9525">
                <a:solidFill>
                  <a:schemeClr val="lt1"/>
                </a:solidFill>
                <a:prstDash val="solid"/>
                <a:round/>
                <a:headEnd len="med" w="med" type="none"/>
                <a:tailEnd len="med" w="med" type="none"/>
              </a:ln>
            </p:spPr>
          </p:sp>
          <p:grpSp>
            <p:nvGrpSpPr>
              <p:cNvPr id="695" name="Google Shape;695;p63"/>
              <p:cNvGrpSpPr/>
              <p:nvPr/>
            </p:nvGrpSpPr>
            <p:grpSpPr>
              <a:xfrm>
                <a:off x="1397225" y="1637375"/>
                <a:ext cx="1398775" cy="1228250"/>
                <a:chOff x="1397225" y="1637375"/>
                <a:chExt cx="1398775" cy="1228250"/>
              </a:xfrm>
            </p:grpSpPr>
            <p:sp>
              <p:nvSpPr>
                <p:cNvPr id="696" name="Google Shape;696;p6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 name="Google Shape;698;p63"/>
            <p:cNvGrpSpPr/>
            <p:nvPr/>
          </p:nvGrpSpPr>
          <p:grpSpPr>
            <a:xfrm>
              <a:off x="1835436" y="3287337"/>
              <a:ext cx="531830" cy="535526"/>
              <a:chOff x="2605700" y="3152850"/>
              <a:chExt cx="594125" cy="616250"/>
            </a:xfrm>
          </p:grpSpPr>
          <p:sp>
            <p:nvSpPr>
              <p:cNvPr id="699" name="Google Shape;699;p6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cap="flat" cmpd="sng" w="9525">
                <a:solidFill>
                  <a:schemeClr val="lt1"/>
                </a:solidFill>
                <a:prstDash val="solid"/>
                <a:round/>
                <a:headEnd len="med" w="med" type="none"/>
                <a:tailEnd len="med" w="med" type="none"/>
              </a:ln>
            </p:spPr>
          </p:sp>
          <p:sp>
            <p:nvSpPr>
              <p:cNvPr id="700" name="Google Shape;700;p6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701" name="Google Shape;701;p63"/>
            <p:cNvGrpSpPr/>
            <p:nvPr/>
          </p:nvGrpSpPr>
          <p:grpSpPr>
            <a:xfrm>
              <a:off x="1902281" y="3522795"/>
              <a:ext cx="163790" cy="661359"/>
              <a:chOff x="2680375" y="3423800"/>
              <a:chExt cx="182975" cy="761050"/>
            </a:xfrm>
          </p:grpSpPr>
          <p:sp>
            <p:nvSpPr>
              <p:cNvPr id="702" name="Google Shape;702;p6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cap="flat" cmpd="sng" w="9525">
                <a:solidFill>
                  <a:schemeClr val="lt1"/>
                </a:solidFill>
                <a:prstDash val="solid"/>
                <a:round/>
                <a:headEnd len="med" w="med" type="none"/>
                <a:tailEnd len="med" w="med" type="none"/>
              </a:ln>
            </p:spPr>
          </p:sp>
          <p:sp>
            <p:nvSpPr>
              <p:cNvPr id="703" name="Google Shape;703;p6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63"/>
            <p:cNvGrpSpPr/>
            <p:nvPr/>
          </p:nvGrpSpPr>
          <p:grpSpPr>
            <a:xfrm>
              <a:off x="3010140" y="3642805"/>
              <a:ext cx="211457" cy="179972"/>
              <a:chOff x="3918000" y="3561900"/>
              <a:chExt cx="236225" cy="207100"/>
            </a:xfrm>
          </p:grpSpPr>
          <p:sp>
            <p:nvSpPr>
              <p:cNvPr id="705" name="Google Shape;705;p6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1"/>
              </a:solidFill>
              <a:ln cap="flat" cmpd="sng" w="9525">
                <a:solidFill>
                  <a:schemeClr val="accent1"/>
                </a:solidFill>
                <a:prstDash val="solid"/>
                <a:round/>
                <a:headEnd len="med" w="med" type="none"/>
                <a:tailEnd len="med" w="med" type="none"/>
              </a:ln>
            </p:spPr>
          </p:sp>
          <p:sp>
            <p:nvSpPr>
              <p:cNvPr id="706" name="Google Shape;706;p6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63"/>
            <p:cNvSpPr/>
            <p:nvPr/>
          </p:nvSpPr>
          <p:spPr>
            <a:xfrm>
              <a:off x="1952448" y="3128263"/>
              <a:ext cx="35135" cy="1047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p:nvPr/>
          </p:nvSpPr>
          <p:spPr>
            <a:xfrm>
              <a:off x="1891576" y="3109622"/>
              <a:ext cx="49658" cy="31827"/>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p:nvPr/>
          </p:nvSpPr>
          <p:spPr>
            <a:xfrm>
              <a:off x="2170646" y="1809044"/>
              <a:ext cx="544586" cy="676892"/>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10" name="Google Shape;710;p63"/>
            <p:cNvGrpSpPr/>
            <p:nvPr/>
          </p:nvGrpSpPr>
          <p:grpSpPr>
            <a:xfrm>
              <a:off x="1224273" y="1773091"/>
              <a:ext cx="1121465" cy="1010548"/>
              <a:chOff x="1922950" y="1410350"/>
              <a:chExt cx="1252825" cy="1162875"/>
            </a:xfrm>
          </p:grpSpPr>
          <p:sp>
            <p:nvSpPr>
              <p:cNvPr id="711" name="Google Shape;711;p6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727" name="Google Shape;727;p63"/>
            <p:cNvSpPr/>
            <p:nvPr/>
          </p:nvSpPr>
          <p:spPr>
            <a:xfrm>
              <a:off x="1810093" y="3128719"/>
              <a:ext cx="29048" cy="11384"/>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a:off x="1859260" y="3109166"/>
              <a:ext cx="37014" cy="25484"/>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a:off x="1728140" y="3064150"/>
              <a:ext cx="137696" cy="47752"/>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p:nvPr/>
          </p:nvSpPr>
          <p:spPr>
            <a:xfrm>
              <a:off x="2099949" y="4096065"/>
              <a:ext cx="35135" cy="19574"/>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a:off x="1746872" y="3243714"/>
              <a:ext cx="71679" cy="31849"/>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a:off x="1708961" y="3224183"/>
              <a:ext cx="43549" cy="39562"/>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3"/>
            <p:cNvSpPr/>
            <p:nvPr/>
          </p:nvSpPr>
          <p:spPr>
            <a:xfrm>
              <a:off x="1686000" y="3172345"/>
              <a:ext cx="60423" cy="58202"/>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a:off x="1666329" y="3160526"/>
              <a:ext cx="81973" cy="4001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a:off x="1655094" y="3182360"/>
              <a:ext cx="32337" cy="18184"/>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1669618" y="3130979"/>
              <a:ext cx="14994" cy="31849"/>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p:nvPr/>
          </p:nvSpPr>
          <p:spPr>
            <a:xfrm>
              <a:off x="1628888" y="3138257"/>
              <a:ext cx="53396" cy="54574"/>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p:nvPr/>
          </p:nvSpPr>
          <p:spPr>
            <a:xfrm>
              <a:off x="1338092" y="2915957"/>
              <a:ext cx="369003" cy="265504"/>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a:off x="2113981" y="3295096"/>
              <a:ext cx="36544" cy="50924"/>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3"/>
            <p:cNvSpPr/>
            <p:nvPr/>
          </p:nvSpPr>
          <p:spPr>
            <a:xfrm>
              <a:off x="2068574" y="3290077"/>
              <a:ext cx="51986" cy="55030"/>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
            <p:cNvSpPr/>
            <p:nvPr/>
          </p:nvSpPr>
          <p:spPr>
            <a:xfrm>
              <a:off x="2024554" y="3258727"/>
              <a:ext cx="65100" cy="95026"/>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p:nvPr/>
          </p:nvSpPr>
          <p:spPr>
            <a:xfrm>
              <a:off x="1872375" y="3210539"/>
              <a:ext cx="171869" cy="150034"/>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p:nvPr/>
          </p:nvSpPr>
          <p:spPr>
            <a:xfrm>
              <a:off x="1796039" y="3207345"/>
              <a:ext cx="155487" cy="215036"/>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3"/>
            <p:cNvSpPr/>
            <p:nvPr/>
          </p:nvSpPr>
          <p:spPr>
            <a:xfrm>
              <a:off x="1769363" y="3350084"/>
              <a:ext cx="76804" cy="81861"/>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3"/>
            <p:cNvSpPr/>
            <p:nvPr/>
          </p:nvSpPr>
          <p:spPr>
            <a:xfrm>
              <a:off x="1765133" y="3368725"/>
              <a:ext cx="166721" cy="238673"/>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3"/>
            <p:cNvSpPr/>
            <p:nvPr/>
          </p:nvSpPr>
          <p:spPr>
            <a:xfrm>
              <a:off x="1920132" y="3492824"/>
              <a:ext cx="161104" cy="174584"/>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47" name="Google Shape;747;p63"/>
            <p:cNvSpPr/>
            <p:nvPr/>
          </p:nvSpPr>
          <p:spPr>
            <a:xfrm>
              <a:off x="2017527" y="3616488"/>
              <a:ext cx="110528" cy="113210"/>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48" name="Google Shape;748;p63"/>
            <p:cNvSpPr/>
            <p:nvPr/>
          </p:nvSpPr>
          <p:spPr>
            <a:xfrm>
              <a:off x="2084955" y="3763311"/>
              <a:ext cx="65570" cy="72301"/>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63"/>
            <p:cNvGrpSpPr/>
            <p:nvPr/>
          </p:nvGrpSpPr>
          <p:grpSpPr>
            <a:xfrm>
              <a:off x="1930367" y="3651843"/>
              <a:ext cx="206533" cy="520036"/>
              <a:chOff x="2711750" y="3572300"/>
              <a:chExt cx="230725" cy="598425"/>
            </a:xfrm>
          </p:grpSpPr>
          <p:sp>
            <p:nvSpPr>
              <p:cNvPr id="750" name="Google Shape;750;p6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63"/>
            <p:cNvSpPr/>
            <p:nvPr/>
          </p:nvSpPr>
          <p:spPr>
            <a:xfrm>
              <a:off x="4340540" y="3021871"/>
              <a:ext cx="23431" cy="53227"/>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63"/>
            <p:cNvGrpSpPr/>
            <p:nvPr/>
          </p:nvGrpSpPr>
          <p:grpSpPr>
            <a:xfrm>
              <a:off x="2887930" y="1959471"/>
              <a:ext cx="137226" cy="144581"/>
              <a:chOff x="3781475" y="1624825"/>
              <a:chExt cx="153300" cy="166375"/>
            </a:xfrm>
          </p:grpSpPr>
          <p:sp>
            <p:nvSpPr>
              <p:cNvPr id="754" name="Google Shape;754;p6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63"/>
            <p:cNvSpPr/>
            <p:nvPr/>
          </p:nvSpPr>
          <p:spPr>
            <a:xfrm>
              <a:off x="4436547" y="2665023"/>
              <a:ext cx="156875" cy="266872"/>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3"/>
            <p:cNvSpPr/>
            <p:nvPr/>
          </p:nvSpPr>
          <p:spPr>
            <a:xfrm>
              <a:off x="4372856" y="2804590"/>
              <a:ext cx="53866" cy="72758"/>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3"/>
            <p:cNvSpPr/>
            <p:nvPr/>
          </p:nvSpPr>
          <p:spPr>
            <a:xfrm>
              <a:off x="4346627" y="2720945"/>
              <a:ext cx="61362" cy="102304"/>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3"/>
            <p:cNvSpPr/>
            <p:nvPr/>
          </p:nvSpPr>
          <p:spPr>
            <a:xfrm>
              <a:off x="3849337" y="2588200"/>
              <a:ext cx="398028" cy="18231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4632276" y="3404638"/>
              <a:ext cx="126440" cy="105041"/>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4348977" y="3120985"/>
              <a:ext cx="103032" cy="174584"/>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4401881" y="3481005"/>
              <a:ext cx="50128" cy="25484"/>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63"/>
            <p:cNvGrpSpPr/>
            <p:nvPr/>
          </p:nvGrpSpPr>
          <p:grpSpPr>
            <a:xfrm>
              <a:off x="4039807" y="3295006"/>
              <a:ext cx="595162" cy="193658"/>
              <a:chOff x="5068275" y="3161675"/>
              <a:chExt cx="664875" cy="222850"/>
            </a:xfrm>
          </p:grpSpPr>
          <p:sp>
            <p:nvSpPr>
              <p:cNvPr id="766" name="Google Shape;766;p6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63"/>
            <p:cNvSpPr/>
            <p:nvPr/>
          </p:nvSpPr>
          <p:spPr>
            <a:xfrm>
              <a:off x="4103611" y="3281452"/>
              <a:ext cx="56215" cy="71389"/>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4228621" y="3278715"/>
              <a:ext cx="122703" cy="80492"/>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4113905" y="3056893"/>
              <a:ext cx="106791" cy="20048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4127959" y="3176451"/>
              <a:ext cx="67919" cy="56833"/>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3"/>
            <p:cNvSpPr/>
            <p:nvPr/>
          </p:nvSpPr>
          <p:spPr>
            <a:xfrm>
              <a:off x="4089556" y="3070515"/>
              <a:ext cx="104911" cy="117772"/>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3"/>
            <p:cNvSpPr/>
            <p:nvPr/>
          </p:nvSpPr>
          <p:spPr>
            <a:xfrm>
              <a:off x="4058651" y="3097803"/>
              <a:ext cx="109119" cy="197308"/>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3987484" y="2990064"/>
              <a:ext cx="114736" cy="250492"/>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3926613" y="3012790"/>
              <a:ext cx="66510" cy="83208"/>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3"/>
            <p:cNvSpPr/>
            <p:nvPr/>
          </p:nvSpPr>
          <p:spPr>
            <a:xfrm>
              <a:off x="2893160" y="2540924"/>
              <a:ext cx="49658" cy="59114"/>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3"/>
            <p:cNvSpPr/>
            <p:nvPr/>
          </p:nvSpPr>
          <p:spPr>
            <a:xfrm>
              <a:off x="2853840" y="2249080"/>
              <a:ext cx="259884" cy="2932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2925476" y="2304547"/>
              <a:ext cx="128790" cy="282319"/>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3"/>
            <p:cNvSpPr/>
            <p:nvPr/>
          </p:nvSpPr>
          <p:spPr>
            <a:xfrm>
              <a:off x="3062213" y="2503665"/>
              <a:ext cx="51516" cy="45471"/>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3"/>
            <p:cNvSpPr/>
            <p:nvPr/>
          </p:nvSpPr>
          <p:spPr>
            <a:xfrm>
              <a:off x="3038335" y="2536384"/>
              <a:ext cx="81951" cy="43211"/>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3"/>
            <p:cNvSpPr/>
            <p:nvPr/>
          </p:nvSpPr>
          <p:spPr>
            <a:xfrm>
              <a:off x="3041132" y="2565931"/>
              <a:ext cx="63712" cy="45471"/>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3"/>
            <p:cNvSpPr/>
            <p:nvPr/>
          </p:nvSpPr>
          <p:spPr>
            <a:xfrm>
              <a:off x="3071568" y="2569125"/>
              <a:ext cx="108201" cy="81383"/>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3"/>
            <p:cNvSpPr/>
            <p:nvPr/>
          </p:nvSpPr>
          <p:spPr>
            <a:xfrm>
              <a:off x="2997112" y="2701392"/>
              <a:ext cx="74476" cy="4684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p:nvPr/>
          </p:nvSpPr>
          <p:spPr>
            <a:xfrm>
              <a:off x="3003199" y="2687770"/>
              <a:ext cx="64182" cy="27287"/>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3"/>
            <p:cNvSpPr/>
            <p:nvPr/>
          </p:nvSpPr>
          <p:spPr>
            <a:xfrm>
              <a:off x="3036925" y="2794596"/>
              <a:ext cx="24370" cy="45471"/>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3"/>
            <p:cNvSpPr/>
            <p:nvPr/>
          </p:nvSpPr>
          <p:spPr>
            <a:xfrm>
              <a:off x="3025220" y="2777780"/>
              <a:ext cx="23431" cy="28656"/>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3"/>
            <p:cNvSpPr/>
            <p:nvPr/>
          </p:nvSpPr>
          <p:spPr>
            <a:xfrm>
              <a:off x="2990107" y="2753686"/>
              <a:ext cx="48718" cy="41387"/>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3"/>
            <p:cNvSpPr/>
            <p:nvPr/>
          </p:nvSpPr>
          <p:spPr>
            <a:xfrm>
              <a:off x="2963409" y="2729592"/>
              <a:ext cx="37954" cy="23203"/>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3"/>
            <p:cNvSpPr/>
            <p:nvPr/>
          </p:nvSpPr>
          <p:spPr>
            <a:xfrm>
              <a:off x="2914712" y="2694570"/>
              <a:ext cx="89448" cy="4184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3"/>
            <p:cNvSpPr/>
            <p:nvPr/>
          </p:nvSpPr>
          <p:spPr>
            <a:xfrm>
              <a:off x="2965289" y="2594566"/>
              <a:ext cx="118473" cy="96851"/>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3"/>
            <p:cNvSpPr/>
            <p:nvPr/>
          </p:nvSpPr>
          <p:spPr>
            <a:xfrm>
              <a:off x="2941858" y="2661395"/>
              <a:ext cx="94617" cy="4001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3"/>
            <p:cNvSpPr/>
            <p:nvPr/>
          </p:nvSpPr>
          <p:spPr>
            <a:xfrm>
              <a:off x="2868342" y="2595022"/>
              <a:ext cx="107731" cy="12502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p:nvPr/>
          </p:nvSpPr>
          <p:spPr>
            <a:xfrm>
              <a:off x="2839786" y="2622310"/>
              <a:ext cx="46369" cy="4093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3"/>
            <p:cNvSpPr/>
            <p:nvPr/>
          </p:nvSpPr>
          <p:spPr>
            <a:xfrm>
              <a:off x="2835579" y="2655941"/>
              <a:ext cx="36544" cy="30480"/>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3"/>
            <p:cNvSpPr/>
            <p:nvPr/>
          </p:nvSpPr>
          <p:spPr>
            <a:xfrm>
              <a:off x="2867424" y="2676407"/>
              <a:ext cx="8907" cy="1227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3"/>
            <p:cNvSpPr/>
            <p:nvPr/>
          </p:nvSpPr>
          <p:spPr>
            <a:xfrm>
              <a:off x="2686483" y="2597776"/>
              <a:ext cx="51986" cy="66827"/>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63"/>
            <p:cNvGrpSpPr/>
            <p:nvPr/>
          </p:nvGrpSpPr>
          <p:grpSpPr>
            <a:xfrm>
              <a:off x="2713286" y="2529953"/>
              <a:ext cx="111916" cy="152315"/>
              <a:chOff x="3586375" y="2281300"/>
              <a:chExt cx="125025" cy="175275"/>
            </a:xfrm>
          </p:grpSpPr>
          <p:sp>
            <p:nvSpPr>
              <p:cNvPr id="800" name="Google Shape;800;p6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63"/>
            <p:cNvSpPr/>
            <p:nvPr/>
          </p:nvSpPr>
          <p:spPr>
            <a:xfrm>
              <a:off x="3352987" y="3518743"/>
              <a:ext cx="98354" cy="178668"/>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3"/>
            <p:cNvGrpSpPr/>
            <p:nvPr/>
          </p:nvGrpSpPr>
          <p:grpSpPr>
            <a:xfrm>
              <a:off x="4246318" y="3512736"/>
              <a:ext cx="516009" cy="535505"/>
              <a:chOff x="5298975" y="3412225"/>
              <a:chExt cx="576450" cy="616225"/>
            </a:xfrm>
          </p:grpSpPr>
          <p:sp>
            <p:nvSpPr>
              <p:cNvPr id="804" name="Google Shape;804;p6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05" name="Google Shape;805;p6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63"/>
            <p:cNvGrpSpPr/>
            <p:nvPr/>
          </p:nvGrpSpPr>
          <p:grpSpPr>
            <a:xfrm>
              <a:off x="4831141" y="3895035"/>
              <a:ext cx="206981" cy="249579"/>
              <a:chOff x="5952300" y="3852150"/>
              <a:chExt cx="231225" cy="287200"/>
            </a:xfrm>
          </p:grpSpPr>
          <p:sp>
            <p:nvSpPr>
              <p:cNvPr id="807" name="Google Shape;807;p6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63"/>
            <p:cNvSpPr/>
            <p:nvPr/>
          </p:nvSpPr>
          <p:spPr>
            <a:xfrm>
              <a:off x="2546192" y="2362729"/>
              <a:ext cx="113796" cy="67305"/>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3"/>
            <p:cNvSpPr/>
            <p:nvPr/>
          </p:nvSpPr>
          <p:spPr>
            <a:xfrm>
              <a:off x="3635817" y="2524565"/>
              <a:ext cx="792766" cy="574610"/>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3"/>
            <p:cNvSpPr/>
            <p:nvPr/>
          </p:nvSpPr>
          <p:spPr>
            <a:xfrm>
              <a:off x="4113905" y="3070515"/>
              <a:ext cx="1432" cy="1847"/>
            </a:xfrm>
            <a:custGeom>
              <a:rect b="b" l="l" r="r" t="t"/>
              <a:pathLst>
                <a:path extrusionOk="0" h="85" w="64">
                  <a:moveTo>
                    <a:pt x="63" y="85"/>
                  </a:moveTo>
                  <a:lnTo>
                    <a:pt x="1" y="1"/>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3"/>
            <p:cNvSpPr/>
            <p:nvPr/>
          </p:nvSpPr>
          <p:spPr>
            <a:xfrm>
              <a:off x="4098933" y="3083703"/>
              <a:ext cx="2350" cy="2303"/>
            </a:xfrm>
            <a:custGeom>
              <a:rect b="b" l="l" r="r" t="t"/>
              <a:pathLst>
                <a:path extrusionOk="0" h="106" w="105">
                  <a:moveTo>
                    <a:pt x="0" y="105"/>
                  </a:moveTo>
                  <a:lnTo>
                    <a:pt x="105" y="1"/>
                  </a:lnTo>
                  <a:lnTo>
                    <a:pt x="10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p:nvPr/>
          </p:nvSpPr>
          <p:spPr>
            <a:xfrm>
              <a:off x="3628320" y="2859600"/>
              <a:ext cx="4722" cy="1390"/>
            </a:xfrm>
            <a:custGeom>
              <a:rect b="b" l="l" r="r" t="t"/>
              <a:pathLst>
                <a:path extrusionOk="0" h="64" w="211">
                  <a:moveTo>
                    <a:pt x="210" y="0"/>
                  </a:moveTo>
                  <a:lnTo>
                    <a:pt x="1" y="63"/>
                  </a:lnTo>
                  <a:lnTo>
                    <a:pt x="22" y="63"/>
                  </a:lnTo>
                  <a:lnTo>
                    <a:pt x="21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3"/>
            <p:cNvSpPr/>
            <p:nvPr/>
          </p:nvSpPr>
          <p:spPr>
            <a:xfrm>
              <a:off x="3354397" y="2555025"/>
              <a:ext cx="490273" cy="25003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p:nvPr/>
          </p:nvSpPr>
          <p:spPr>
            <a:xfrm>
              <a:off x="3480370" y="2738217"/>
              <a:ext cx="207451" cy="125485"/>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
            <p:cNvSpPr/>
            <p:nvPr/>
          </p:nvSpPr>
          <p:spPr>
            <a:xfrm>
              <a:off x="3443377" y="2781865"/>
              <a:ext cx="185430" cy="113210"/>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63"/>
            <p:cNvGrpSpPr/>
            <p:nvPr/>
          </p:nvGrpSpPr>
          <p:grpSpPr>
            <a:xfrm>
              <a:off x="3837526" y="3241367"/>
              <a:ext cx="28130" cy="51836"/>
              <a:chOff x="4842300" y="3099950"/>
              <a:chExt cx="31425" cy="59650"/>
            </a:xfrm>
          </p:grpSpPr>
          <p:sp>
            <p:nvSpPr>
              <p:cNvPr id="818" name="Google Shape;818;p6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63"/>
            <p:cNvSpPr/>
            <p:nvPr/>
          </p:nvSpPr>
          <p:spPr>
            <a:xfrm>
              <a:off x="3677487" y="2920954"/>
              <a:ext cx="362916" cy="344149"/>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3"/>
            <p:cNvSpPr/>
            <p:nvPr/>
          </p:nvSpPr>
          <p:spPr>
            <a:xfrm>
              <a:off x="3819841" y="2961886"/>
              <a:ext cx="106791" cy="5546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3"/>
            <p:cNvSpPr/>
            <p:nvPr/>
          </p:nvSpPr>
          <p:spPr>
            <a:xfrm>
              <a:off x="3574005" y="2868682"/>
              <a:ext cx="179365" cy="19185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3"/>
            <p:cNvSpPr/>
            <p:nvPr/>
          </p:nvSpPr>
          <p:spPr>
            <a:xfrm>
              <a:off x="3560891" y="2842328"/>
              <a:ext cx="171399" cy="1386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3"/>
            <p:cNvSpPr/>
            <p:nvPr/>
          </p:nvSpPr>
          <p:spPr>
            <a:xfrm>
              <a:off x="3064071" y="2634129"/>
              <a:ext cx="212620" cy="128657"/>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3"/>
            <p:cNvSpPr/>
            <p:nvPr/>
          </p:nvSpPr>
          <p:spPr>
            <a:xfrm>
              <a:off x="3116528" y="2697764"/>
              <a:ext cx="44511" cy="48208"/>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3"/>
            <p:cNvSpPr/>
            <p:nvPr/>
          </p:nvSpPr>
          <p:spPr>
            <a:xfrm>
              <a:off x="3045362" y="2705954"/>
              <a:ext cx="114266" cy="70933"/>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3"/>
            <p:cNvSpPr/>
            <p:nvPr/>
          </p:nvSpPr>
          <p:spPr>
            <a:xfrm>
              <a:off x="3073918" y="2768221"/>
              <a:ext cx="74946" cy="45927"/>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63"/>
            <p:cNvGrpSpPr/>
            <p:nvPr/>
          </p:nvGrpSpPr>
          <p:grpSpPr>
            <a:xfrm>
              <a:off x="2964263" y="2737690"/>
              <a:ext cx="70247" cy="52749"/>
              <a:chOff x="3866750" y="2520350"/>
              <a:chExt cx="78475" cy="60700"/>
            </a:xfrm>
          </p:grpSpPr>
          <p:sp>
            <p:nvSpPr>
              <p:cNvPr id="831" name="Google Shape;831;p6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63"/>
            <p:cNvSpPr/>
            <p:nvPr/>
          </p:nvSpPr>
          <p:spPr>
            <a:xfrm>
              <a:off x="2904395" y="2787774"/>
              <a:ext cx="13136" cy="25484"/>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3"/>
            <p:cNvSpPr/>
            <p:nvPr/>
          </p:nvSpPr>
          <p:spPr>
            <a:xfrm>
              <a:off x="2696491" y="2776412"/>
              <a:ext cx="143783" cy="116838"/>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3"/>
            <p:cNvSpPr/>
            <p:nvPr/>
          </p:nvSpPr>
          <p:spPr>
            <a:xfrm>
              <a:off x="3350660" y="2831856"/>
              <a:ext cx="22491" cy="1731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3"/>
            <p:cNvSpPr/>
            <p:nvPr/>
          </p:nvSpPr>
          <p:spPr>
            <a:xfrm>
              <a:off x="3345043" y="2834137"/>
              <a:ext cx="264114" cy="20638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3"/>
            <p:cNvSpPr/>
            <p:nvPr/>
          </p:nvSpPr>
          <p:spPr>
            <a:xfrm>
              <a:off x="3331928" y="2809131"/>
              <a:ext cx="46369" cy="3821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3"/>
            <p:cNvSpPr/>
            <p:nvPr/>
          </p:nvSpPr>
          <p:spPr>
            <a:xfrm>
              <a:off x="3123555" y="2800049"/>
              <a:ext cx="233209" cy="93201"/>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3120735" y="2800506"/>
              <a:ext cx="35605" cy="30480"/>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3290706" y="2870963"/>
              <a:ext cx="125052" cy="116838"/>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a:off x="3392800" y="2973248"/>
              <a:ext cx="22491" cy="2229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3"/>
            <p:cNvSpPr/>
            <p:nvPr/>
          </p:nvSpPr>
          <p:spPr>
            <a:xfrm>
              <a:off x="3205486" y="2897773"/>
              <a:ext cx="29070" cy="15946"/>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3"/>
            <p:cNvSpPr/>
            <p:nvPr/>
          </p:nvSpPr>
          <p:spPr>
            <a:xfrm>
              <a:off x="3248566" y="2874135"/>
              <a:ext cx="80563" cy="6958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3"/>
            <p:cNvSpPr/>
            <p:nvPr/>
          </p:nvSpPr>
          <p:spPr>
            <a:xfrm>
              <a:off x="3232184" y="2930057"/>
              <a:ext cx="19693" cy="55486"/>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3"/>
            <p:cNvSpPr/>
            <p:nvPr/>
          </p:nvSpPr>
          <p:spPr>
            <a:xfrm>
              <a:off x="3249506" y="2930057"/>
              <a:ext cx="5169" cy="11384"/>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3243888" y="2942332"/>
              <a:ext cx="7049" cy="159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3"/>
            <p:cNvSpPr/>
            <p:nvPr/>
          </p:nvSpPr>
          <p:spPr>
            <a:xfrm>
              <a:off x="3243888" y="2912785"/>
              <a:ext cx="16874" cy="20465"/>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3"/>
            <p:cNvSpPr/>
            <p:nvPr/>
          </p:nvSpPr>
          <p:spPr>
            <a:xfrm>
              <a:off x="3244828" y="2928689"/>
              <a:ext cx="51986" cy="62308"/>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3"/>
            <p:cNvSpPr/>
            <p:nvPr/>
          </p:nvSpPr>
          <p:spPr>
            <a:xfrm>
              <a:off x="3243888" y="2945048"/>
              <a:ext cx="267851" cy="219142"/>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52" name="Google Shape;852;p63"/>
            <p:cNvSpPr/>
            <p:nvPr/>
          </p:nvSpPr>
          <p:spPr>
            <a:xfrm>
              <a:off x="3450382" y="3026433"/>
              <a:ext cx="9869" cy="20921"/>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3"/>
            <p:cNvSpPr/>
            <p:nvPr/>
          </p:nvSpPr>
          <p:spPr>
            <a:xfrm>
              <a:off x="3460699" y="3027802"/>
              <a:ext cx="61832" cy="47296"/>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3"/>
            <p:cNvSpPr/>
            <p:nvPr/>
          </p:nvSpPr>
          <p:spPr>
            <a:xfrm>
              <a:off x="3472403" y="3038252"/>
              <a:ext cx="96945" cy="115926"/>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3"/>
            <p:cNvSpPr/>
            <p:nvPr/>
          </p:nvSpPr>
          <p:spPr>
            <a:xfrm>
              <a:off x="3516423" y="3021871"/>
              <a:ext cx="5169" cy="11406"/>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3"/>
            <p:cNvSpPr/>
            <p:nvPr/>
          </p:nvSpPr>
          <p:spPr>
            <a:xfrm>
              <a:off x="3352517" y="3119616"/>
              <a:ext cx="137696" cy="8683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3"/>
            <p:cNvSpPr/>
            <p:nvPr/>
          </p:nvSpPr>
          <p:spPr>
            <a:xfrm>
              <a:off x="3115588" y="2954151"/>
              <a:ext cx="161574" cy="13185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3"/>
            <p:cNvSpPr/>
            <p:nvPr/>
          </p:nvSpPr>
          <p:spPr>
            <a:xfrm>
              <a:off x="3087032" y="3084615"/>
              <a:ext cx="213538" cy="2377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3"/>
            <p:cNvSpPr/>
            <p:nvPr/>
          </p:nvSpPr>
          <p:spPr>
            <a:xfrm>
              <a:off x="3232654" y="3176885"/>
              <a:ext cx="196687" cy="145037"/>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3"/>
            <p:cNvSpPr/>
            <p:nvPr/>
          </p:nvSpPr>
          <p:spPr>
            <a:xfrm>
              <a:off x="3274794" y="3136432"/>
              <a:ext cx="86650" cy="74583"/>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3"/>
            <p:cNvSpPr/>
            <p:nvPr/>
          </p:nvSpPr>
          <p:spPr>
            <a:xfrm>
              <a:off x="3345043" y="3205998"/>
              <a:ext cx="19671" cy="22746"/>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3"/>
            <p:cNvSpPr/>
            <p:nvPr/>
          </p:nvSpPr>
          <p:spPr>
            <a:xfrm>
              <a:off x="3336606" y="3215080"/>
              <a:ext cx="132527" cy="170478"/>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3"/>
            <p:cNvSpPr/>
            <p:nvPr/>
          </p:nvSpPr>
          <p:spPr>
            <a:xfrm>
              <a:off x="3240621" y="3296899"/>
              <a:ext cx="108649" cy="127766"/>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64" name="Google Shape;864;p63"/>
            <p:cNvSpPr/>
            <p:nvPr/>
          </p:nvSpPr>
          <p:spPr>
            <a:xfrm>
              <a:off x="3213453" y="3379632"/>
              <a:ext cx="9847" cy="22"/>
            </a:xfrm>
            <a:custGeom>
              <a:rect b="b" l="l" r="r" t="t"/>
              <a:pathLst>
                <a:path extrusionOk="0" h="1" w="440">
                  <a:moveTo>
                    <a:pt x="1" y="1"/>
                  </a:moveTo>
                  <a:lnTo>
                    <a:pt x="210" y="1"/>
                  </a:lnTo>
                  <a:lnTo>
                    <a:pt x="440" y="1"/>
                  </a:lnTo>
                  <a:lnTo>
                    <a:pt x="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3"/>
            <p:cNvSpPr/>
            <p:nvPr/>
          </p:nvSpPr>
          <p:spPr>
            <a:xfrm>
              <a:off x="3186754" y="3312824"/>
              <a:ext cx="74946" cy="7184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3"/>
            <p:cNvSpPr/>
            <p:nvPr/>
          </p:nvSpPr>
          <p:spPr>
            <a:xfrm>
              <a:off x="2992435" y="3225530"/>
              <a:ext cx="168601" cy="110494"/>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3"/>
            <p:cNvSpPr/>
            <p:nvPr/>
          </p:nvSpPr>
          <p:spPr>
            <a:xfrm>
              <a:off x="2923596" y="2935510"/>
              <a:ext cx="199976" cy="18049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
            <p:cNvSpPr/>
            <p:nvPr/>
          </p:nvSpPr>
          <p:spPr>
            <a:xfrm>
              <a:off x="2898308" y="2876416"/>
              <a:ext cx="51068" cy="96851"/>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3"/>
            <p:cNvSpPr/>
            <p:nvPr/>
          </p:nvSpPr>
          <p:spPr>
            <a:xfrm>
              <a:off x="2697431" y="2879588"/>
              <a:ext cx="259437" cy="24367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3"/>
            <p:cNvSpPr/>
            <p:nvPr/>
          </p:nvSpPr>
          <p:spPr>
            <a:xfrm>
              <a:off x="2645937" y="2895969"/>
              <a:ext cx="149848" cy="115013"/>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3"/>
            <p:cNvSpPr/>
            <p:nvPr/>
          </p:nvSpPr>
          <p:spPr>
            <a:xfrm>
              <a:off x="2592070" y="3010508"/>
              <a:ext cx="106321" cy="82751"/>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3"/>
            <p:cNvSpPr/>
            <p:nvPr/>
          </p:nvSpPr>
          <p:spPr>
            <a:xfrm>
              <a:off x="2591622" y="3014158"/>
              <a:ext cx="152668" cy="1632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3"/>
            <p:cNvSpPr/>
            <p:nvPr/>
          </p:nvSpPr>
          <p:spPr>
            <a:xfrm>
              <a:off x="2652494" y="3045074"/>
              <a:ext cx="210718" cy="189574"/>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3"/>
            <p:cNvSpPr/>
            <p:nvPr/>
          </p:nvSpPr>
          <p:spPr>
            <a:xfrm>
              <a:off x="2741451" y="3172801"/>
              <a:ext cx="97415" cy="68673"/>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3"/>
            <p:cNvSpPr/>
            <p:nvPr/>
          </p:nvSpPr>
          <p:spPr>
            <a:xfrm>
              <a:off x="2584595" y="3152791"/>
              <a:ext cx="83361" cy="5913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3"/>
            <p:cNvSpPr/>
            <p:nvPr/>
          </p:nvSpPr>
          <p:spPr>
            <a:xfrm>
              <a:off x="2593950" y="3203717"/>
              <a:ext cx="39834" cy="23203"/>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63"/>
            <p:cNvGrpSpPr/>
            <p:nvPr/>
          </p:nvGrpSpPr>
          <p:grpSpPr>
            <a:xfrm>
              <a:off x="2591546" y="3187727"/>
              <a:ext cx="118943" cy="86379"/>
              <a:chOff x="3450375" y="3038225"/>
              <a:chExt cx="132875" cy="99400"/>
            </a:xfrm>
          </p:grpSpPr>
          <p:sp>
            <p:nvSpPr>
              <p:cNvPr id="878" name="Google Shape;878;p6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63"/>
            <p:cNvSpPr/>
            <p:nvPr/>
          </p:nvSpPr>
          <p:spPr>
            <a:xfrm>
              <a:off x="2638909" y="3237805"/>
              <a:ext cx="36074" cy="4184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3"/>
            <p:cNvSpPr/>
            <p:nvPr/>
          </p:nvSpPr>
          <p:spPr>
            <a:xfrm>
              <a:off x="2662318" y="3256902"/>
              <a:ext cx="52456" cy="54574"/>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3"/>
            <p:cNvSpPr/>
            <p:nvPr/>
          </p:nvSpPr>
          <p:spPr>
            <a:xfrm>
              <a:off x="2698841" y="3230092"/>
              <a:ext cx="80093" cy="81839"/>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3"/>
            <p:cNvSpPr/>
            <p:nvPr/>
          </p:nvSpPr>
          <p:spPr>
            <a:xfrm>
              <a:off x="2767680" y="3223270"/>
              <a:ext cx="54805" cy="83208"/>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3"/>
            <p:cNvSpPr/>
            <p:nvPr/>
          </p:nvSpPr>
          <p:spPr>
            <a:xfrm>
              <a:off x="2806083" y="3223270"/>
              <a:ext cx="26228" cy="6773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3"/>
            <p:cNvSpPr/>
            <p:nvPr/>
          </p:nvSpPr>
          <p:spPr>
            <a:xfrm>
              <a:off x="2820114" y="3205998"/>
              <a:ext cx="40304" cy="81839"/>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3"/>
            <p:cNvSpPr/>
            <p:nvPr/>
          </p:nvSpPr>
          <p:spPr>
            <a:xfrm>
              <a:off x="2977933" y="3065062"/>
              <a:ext cx="134854" cy="20821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3"/>
            <p:cNvSpPr/>
            <p:nvPr/>
          </p:nvSpPr>
          <p:spPr>
            <a:xfrm>
              <a:off x="2961529" y="3199632"/>
              <a:ext cx="4230" cy="2281"/>
            </a:xfrm>
            <a:custGeom>
              <a:rect b="b" l="l" r="r" t="t"/>
              <a:pathLst>
                <a:path extrusionOk="0" h="105" w="189">
                  <a:moveTo>
                    <a:pt x="189" y="0"/>
                  </a:moveTo>
                  <a:lnTo>
                    <a:pt x="1" y="42"/>
                  </a:lnTo>
                  <a:lnTo>
                    <a:pt x="63" y="105"/>
                  </a:lnTo>
                  <a:lnTo>
                    <a:pt x="168" y="84"/>
                  </a:lnTo>
                  <a:lnTo>
                    <a:pt x="18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3"/>
            <p:cNvSpPr/>
            <p:nvPr/>
          </p:nvSpPr>
          <p:spPr>
            <a:xfrm>
              <a:off x="2811230" y="3067800"/>
              <a:ext cx="197157" cy="148666"/>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9" name="Google Shape;889;p63"/>
            <p:cNvSpPr/>
            <p:nvPr/>
          </p:nvSpPr>
          <p:spPr>
            <a:xfrm>
              <a:off x="2844463" y="3190529"/>
              <a:ext cx="147990" cy="123204"/>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3"/>
            <p:cNvSpPr/>
            <p:nvPr/>
          </p:nvSpPr>
          <p:spPr>
            <a:xfrm>
              <a:off x="2916592" y="3201436"/>
              <a:ext cx="98332" cy="143213"/>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3"/>
            <p:cNvSpPr/>
            <p:nvPr/>
          </p:nvSpPr>
          <p:spPr>
            <a:xfrm>
              <a:off x="2917039" y="3338722"/>
              <a:ext cx="74006" cy="7775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p:nvPr/>
          </p:nvSpPr>
          <p:spPr>
            <a:xfrm>
              <a:off x="2924066" y="3340090"/>
              <a:ext cx="26250" cy="16381"/>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3"/>
            <p:cNvSpPr/>
            <p:nvPr/>
          </p:nvSpPr>
          <p:spPr>
            <a:xfrm>
              <a:off x="2947945" y="3318734"/>
              <a:ext cx="99294" cy="112754"/>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p:nvPr/>
          </p:nvSpPr>
          <p:spPr>
            <a:xfrm>
              <a:off x="2958732" y="3422366"/>
              <a:ext cx="14054" cy="18662"/>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3"/>
            <p:cNvSpPr/>
            <p:nvPr/>
          </p:nvSpPr>
          <p:spPr>
            <a:xfrm>
              <a:off x="3183487" y="3378741"/>
              <a:ext cx="144701" cy="143191"/>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3179279" y="3381457"/>
              <a:ext cx="26228" cy="2094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3179279" y="3393732"/>
              <a:ext cx="25758" cy="30480"/>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2960589" y="3299637"/>
              <a:ext cx="246793" cy="237304"/>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9" name="Google Shape;899;p63"/>
            <p:cNvSpPr/>
            <p:nvPr/>
          </p:nvSpPr>
          <p:spPr>
            <a:xfrm>
              <a:off x="3226097" y="3485567"/>
              <a:ext cx="41222" cy="100935"/>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p:nvPr/>
          </p:nvSpPr>
          <p:spPr>
            <a:xfrm>
              <a:off x="3084682" y="3470555"/>
              <a:ext cx="152668" cy="126397"/>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3"/>
            <p:cNvSpPr/>
            <p:nvPr/>
          </p:nvSpPr>
          <p:spPr>
            <a:xfrm>
              <a:off x="2951705" y="3441464"/>
              <a:ext cx="162022" cy="155487"/>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3"/>
            <p:cNvSpPr/>
            <p:nvPr/>
          </p:nvSpPr>
          <p:spPr>
            <a:xfrm>
              <a:off x="3125413" y="3565106"/>
              <a:ext cx="101174" cy="89573"/>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3"/>
            <p:cNvSpPr/>
            <p:nvPr/>
          </p:nvSpPr>
          <p:spPr>
            <a:xfrm>
              <a:off x="3055656" y="3592850"/>
              <a:ext cx="121293" cy="117751"/>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3"/>
            <p:cNvSpPr/>
            <p:nvPr/>
          </p:nvSpPr>
          <p:spPr>
            <a:xfrm>
              <a:off x="2952175" y="3581922"/>
              <a:ext cx="173256" cy="15822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05" name="Google Shape;905;p63"/>
            <p:cNvSpPr/>
            <p:nvPr/>
          </p:nvSpPr>
          <p:spPr>
            <a:xfrm>
              <a:off x="3193781" y="3500102"/>
              <a:ext cx="134877" cy="210952"/>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3"/>
            <p:cNvSpPr/>
            <p:nvPr/>
          </p:nvSpPr>
          <p:spPr>
            <a:xfrm>
              <a:off x="3191454" y="3695570"/>
              <a:ext cx="18753" cy="20487"/>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3"/>
            <p:cNvSpPr/>
            <p:nvPr/>
          </p:nvSpPr>
          <p:spPr>
            <a:xfrm>
              <a:off x="3141347" y="3736024"/>
              <a:ext cx="29987" cy="27309"/>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3"/>
            <p:cNvSpPr/>
            <p:nvPr/>
          </p:nvSpPr>
          <p:spPr>
            <a:xfrm>
              <a:off x="3707923" y="2859144"/>
              <a:ext cx="94147" cy="75473"/>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3"/>
            <p:cNvSpPr/>
            <p:nvPr/>
          </p:nvSpPr>
          <p:spPr>
            <a:xfrm>
              <a:off x="3707923" y="2859144"/>
              <a:ext cx="94147" cy="75473"/>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3"/>
            <p:cNvSpPr/>
            <p:nvPr/>
          </p:nvSpPr>
          <p:spPr>
            <a:xfrm>
              <a:off x="3309907" y="2795509"/>
              <a:ext cx="63242" cy="1729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3"/>
            <p:cNvSpPr/>
            <p:nvPr/>
          </p:nvSpPr>
          <p:spPr>
            <a:xfrm>
              <a:off x="3351130" y="2809587"/>
              <a:ext cx="2350" cy="2303"/>
            </a:xfrm>
            <a:custGeom>
              <a:rect b="b" l="l" r="r" t="t"/>
              <a:pathLst>
                <a:path extrusionOk="0" fill="none" h="106" w="105">
                  <a:moveTo>
                    <a:pt x="105" y="105"/>
                  </a:moveTo>
                  <a:lnTo>
                    <a:pt x="0" y="1"/>
                  </a:lnTo>
                </a:path>
              </a:pathLst>
            </a:custGeom>
            <a:solidFill>
              <a:schemeClr val="accent1"/>
            </a:solidFill>
            <a:ln cap="rnd" cmpd="sng" w="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3"/>
            <p:cNvSpPr/>
            <p:nvPr/>
          </p:nvSpPr>
          <p:spPr>
            <a:xfrm>
              <a:off x="3933170" y="2990521"/>
              <a:ext cx="39812" cy="22746"/>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p:nvPr/>
          </p:nvSpPr>
          <p:spPr>
            <a:xfrm>
              <a:off x="3054246" y="2798224"/>
              <a:ext cx="31397" cy="2594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3"/>
            <p:cNvSpPr/>
            <p:nvPr/>
          </p:nvSpPr>
          <p:spPr>
            <a:xfrm>
              <a:off x="3028488" y="2740042"/>
              <a:ext cx="52478" cy="66848"/>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63"/>
          <p:cNvSpPr txBox="1"/>
          <p:nvPr/>
        </p:nvSpPr>
        <p:spPr>
          <a:xfrm>
            <a:off x="5187925" y="1670575"/>
            <a:ext cx="2352900" cy="383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1200"/>
              </a:spcAft>
              <a:buNone/>
            </a:pPr>
            <a:r>
              <a:rPr lang="en" sz="2200">
                <a:solidFill>
                  <a:schemeClr val="dk2"/>
                </a:solidFill>
                <a:latin typeface="Epilogue Black"/>
                <a:ea typeface="Epilogue Black"/>
                <a:cs typeface="Epilogue Black"/>
                <a:sym typeface="Epilogue Black"/>
              </a:rPr>
              <a:t>MARS</a:t>
            </a:r>
            <a:endParaRPr sz="2200">
              <a:solidFill>
                <a:schemeClr val="dk2"/>
              </a:solidFill>
              <a:latin typeface="Epilogue Black"/>
              <a:ea typeface="Epilogue Black"/>
              <a:cs typeface="Epilogue Black"/>
              <a:sym typeface="Epilogue Black"/>
            </a:endParaRPr>
          </a:p>
        </p:txBody>
      </p:sp>
      <p:sp>
        <p:nvSpPr>
          <p:cNvPr id="916" name="Google Shape;916;p63"/>
          <p:cNvSpPr txBox="1"/>
          <p:nvPr/>
        </p:nvSpPr>
        <p:spPr>
          <a:xfrm>
            <a:off x="5187825" y="1893388"/>
            <a:ext cx="23529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500">
                <a:solidFill>
                  <a:schemeClr val="lt1"/>
                </a:solidFill>
                <a:latin typeface="Arimo"/>
                <a:ea typeface="Arimo"/>
                <a:cs typeface="Arimo"/>
                <a:sym typeface="Arimo"/>
              </a:rPr>
              <a:t>Despite being red, Mars is a cold place</a:t>
            </a:r>
            <a:endParaRPr sz="1500">
              <a:solidFill>
                <a:schemeClr val="lt1"/>
              </a:solidFill>
              <a:latin typeface="Arimo"/>
              <a:ea typeface="Arimo"/>
              <a:cs typeface="Arimo"/>
              <a:sym typeface="Arimo"/>
            </a:endParaRPr>
          </a:p>
        </p:txBody>
      </p:sp>
      <p:sp>
        <p:nvSpPr>
          <p:cNvPr id="917" name="Google Shape;917;p63"/>
          <p:cNvSpPr txBox="1"/>
          <p:nvPr/>
        </p:nvSpPr>
        <p:spPr>
          <a:xfrm>
            <a:off x="5187925" y="2645375"/>
            <a:ext cx="2352900" cy="383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1200"/>
              </a:spcAft>
              <a:buNone/>
            </a:pPr>
            <a:r>
              <a:rPr lang="en" sz="2200">
                <a:solidFill>
                  <a:schemeClr val="lt1"/>
                </a:solidFill>
                <a:latin typeface="Epilogue Black"/>
                <a:ea typeface="Epilogue Black"/>
                <a:cs typeface="Epilogue Black"/>
                <a:sym typeface="Epilogue Black"/>
              </a:rPr>
              <a:t>VENUS</a:t>
            </a:r>
            <a:endParaRPr sz="2200">
              <a:solidFill>
                <a:schemeClr val="lt1"/>
              </a:solidFill>
              <a:latin typeface="Epilogue Black"/>
              <a:ea typeface="Epilogue Black"/>
              <a:cs typeface="Epilogue Black"/>
              <a:sym typeface="Epilogue Black"/>
            </a:endParaRPr>
          </a:p>
        </p:txBody>
      </p:sp>
      <p:sp>
        <p:nvSpPr>
          <p:cNvPr id="918" name="Google Shape;918;p63"/>
          <p:cNvSpPr txBox="1"/>
          <p:nvPr/>
        </p:nvSpPr>
        <p:spPr>
          <a:xfrm>
            <a:off x="5187825" y="2868188"/>
            <a:ext cx="23529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500">
                <a:solidFill>
                  <a:schemeClr val="lt1"/>
                </a:solidFill>
                <a:latin typeface="Arimo"/>
                <a:ea typeface="Arimo"/>
                <a:cs typeface="Arimo"/>
                <a:sym typeface="Arimo"/>
              </a:rPr>
              <a:t>Venus is the second planet from the Sun</a:t>
            </a:r>
            <a:endParaRPr sz="1500">
              <a:solidFill>
                <a:schemeClr val="lt1"/>
              </a:solidFill>
              <a:latin typeface="Arimo"/>
              <a:ea typeface="Arimo"/>
              <a:cs typeface="Arimo"/>
              <a:sym typeface="Arimo"/>
            </a:endParaRPr>
          </a:p>
        </p:txBody>
      </p:sp>
      <p:sp>
        <p:nvSpPr>
          <p:cNvPr id="919" name="Google Shape;919;p63"/>
          <p:cNvSpPr txBox="1"/>
          <p:nvPr/>
        </p:nvSpPr>
        <p:spPr>
          <a:xfrm>
            <a:off x="7561663" y="1670563"/>
            <a:ext cx="832800" cy="38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lang="en" sz="2200">
                <a:solidFill>
                  <a:schemeClr val="dk2"/>
                </a:solidFill>
                <a:latin typeface="Epilogue Black"/>
                <a:ea typeface="Epilogue Black"/>
                <a:cs typeface="Epilogue Black"/>
                <a:sym typeface="Epilogue Black"/>
              </a:rPr>
              <a:t>1</a:t>
            </a:r>
            <a:r>
              <a:rPr lang="en" sz="2200">
                <a:solidFill>
                  <a:schemeClr val="dk2"/>
                </a:solidFill>
                <a:latin typeface="Epilogue Black"/>
                <a:ea typeface="Epilogue Black"/>
                <a:cs typeface="Epilogue Black"/>
                <a:sym typeface="Epilogue Black"/>
              </a:rPr>
              <a:t>0%</a:t>
            </a:r>
            <a:endParaRPr sz="2200">
              <a:solidFill>
                <a:schemeClr val="dk2"/>
              </a:solidFill>
              <a:latin typeface="Epilogue Black"/>
              <a:ea typeface="Epilogue Black"/>
              <a:cs typeface="Epilogue Black"/>
              <a:sym typeface="Epilogue Black"/>
            </a:endParaRPr>
          </a:p>
        </p:txBody>
      </p:sp>
      <p:sp>
        <p:nvSpPr>
          <p:cNvPr id="920" name="Google Shape;920;p63"/>
          <p:cNvSpPr txBox="1"/>
          <p:nvPr/>
        </p:nvSpPr>
        <p:spPr>
          <a:xfrm>
            <a:off x="7561663" y="2645363"/>
            <a:ext cx="832800" cy="38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lang="en" sz="2200">
                <a:solidFill>
                  <a:schemeClr val="lt1"/>
                </a:solidFill>
                <a:latin typeface="Epilogue Black"/>
                <a:ea typeface="Epilogue Black"/>
                <a:cs typeface="Epilogue Black"/>
                <a:sym typeface="Epilogue Black"/>
              </a:rPr>
              <a:t>4</a:t>
            </a:r>
            <a:r>
              <a:rPr lang="en" sz="2200">
                <a:solidFill>
                  <a:schemeClr val="lt1"/>
                </a:solidFill>
                <a:latin typeface="Epilogue Black"/>
                <a:ea typeface="Epilogue Black"/>
                <a:cs typeface="Epilogue Black"/>
                <a:sym typeface="Epilogue Black"/>
              </a:rPr>
              <a:t>0%</a:t>
            </a:r>
            <a:endParaRPr sz="2200">
              <a:solidFill>
                <a:schemeClr val="lt1"/>
              </a:solidFill>
              <a:latin typeface="Epilogue Black"/>
              <a:ea typeface="Epilogue Black"/>
              <a:cs typeface="Epilogue Black"/>
              <a:sym typeface="Epilogue Black"/>
            </a:endParaRPr>
          </a:p>
        </p:txBody>
      </p:sp>
      <p:sp>
        <p:nvSpPr>
          <p:cNvPr id="921" name="Google Shape;921;p63"/>
          <p:cNvSpPr txBox="1"/>
          <p:nvPr/>
        </p:nvSpPr>
        <p:spPr>
          <a:xfrm>
            <a:off x="5187925" y="3620175"/>
            <a:ext cx="2352900" cy="383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1200"/>
              </a:spcAft>
              <a:buNone/>
            </a:pPr>
            <a:r>
              <a:rPr lang="en" sz="2200">
                <a:solidFill>
                  <a:schemeClr val="accent1"/>
                </a:solidFill>
                <a:latin typeface="Epilogue Black"/>
                <a:ea typeface="Epilogue Black"/>
                <a:cs typeface="Epilogue Black"/>
                <a:sym typeface="Epilogue Black"/>
              </a:rPr>
              <a:t>SATURN</a:t>
            </a:r>
            <a:endParaRPr sz="2200">
              <a:solidFill>
                <a:schemeClr val="accent1"/>
              </a:solidFill>
              <a:latin typeface="Epilogue Black"/>
              <a:ea typeface="Epilogue Black"/>
              <a:cs typeface="Epilogue Black"/>
              <a:sym typeface="Epilogue Black"/>
            </a:endParaRPr>
          </a:p>
        </p:txBody>
      </p:sp>
      <p:sp>
        <p:nvSpPr>
          <p:cNvPr id="922" name="Google Shape;922;p63"/>
          <p:cNvSpPr txBox="1"/>
          <p:nvPr/>
        </p:nvSpPr>
        <p:spPr>
          <a:xfrm>
            <a:off x="5187825" y="3842988"/>
            <a:ext cx="23529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Arimo"/>
                <a:ea typeface="Arimo"/>
                <a:cs typeface="Arimo"/>
                <a:sym typeface="Arimo"/>
              </a:rPr>
              <a:t>Saturn is a gas giant and has several rings</a:t>
            </a:r>
            <a:endParaRPr sz="1500">
              <a:solidFill>
                <a:schemeClr val="lt1"/>
              </a:solidFill>
              <a:latin typeface="Arimo"/>
              <a:ea typeface="Arimo"/>
              <a:cs typeface="Arimo"/>
              <a:sym typeface="Arimo"/>
            </a:endParaRPr>
          </a:p>
        </p:txBody>
      </p:sp>
      <p:sp>
        <p:nvSpPr>
          <p:cNvPr id="923" name="Google Shape;923;p63"/>
          <p:cNvSpPr txBox="1"/>
          <p:nvPr/>
        </p:nvSpPr>
        <p:spPr>
          <a:xfrm>
            <a:off x="7561663" y="3620163"/>
            <a:ext cx="832800" cy="38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lang="en" sz="2200">
                <a:solidFill>
                  <a:schemeClr val="accent1"/>
                </a:solidFill>
                <a:latin typeface="Epilogue Black"/>
                <a:ea typeface="Epilogue Black"/>
                <a:cs typeface="Epilogue Black"/>
                <a:sym typeface="Epilogue Black"/>
              </a:rPr>
              <a:t>5</a:t>
            </a:r>
            <a:r>
              <a:rPr lang="en" sz="2200">
                <a:solidFill>
                  <a:schemeClr val="accent1"/>
                </a:solidFill>
                <a:latin typeface="Epilogue Black"/>
                <a:ea typeface="Epilogue Black"/>
                <a:cs typeface="Epilogue Black"/>
                <a:sym typeface="Epilogue Black"/>
              </a:rPr>
              <a:t>0%</a:t>
            </a:r>
            <a:endParaRPr sz="2200">
              <a:solidFill>
                <a:schemeClr val="accent1"/>
              </a:solidFill>
              <a:latin typeface="Epilogue Black"/>
              <a:ea typeface="Epilogue Black"/>
              <a:cs typeface="Epilogue Black"/>
              <a:sym typeface="Epilogue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64"/>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929" name="Google Shape;929;p64"/>
          <p:cNvSpPr txBox="1"/>
          <p:nvPr/>
        </p:nvSpPr>
        <p:spPr>
          <a:xfrm>
            <a:off x="943812" y="1399050"/>
            <a:ext cx="3013200" cy="48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GENDER</a:t>
            </a:r>
            <a:endParaRPr sz="2200">
              <a:solidFill>
                <a:schemeClr val="lt1"/>
              </a:solidFill>
              <a:latin typeface="Epilogue Black"/>
              <a:ea typeface="Epilogue Black"/>
              <a:cs typeface="Epilogue Black"/>
              <a:sym typeface="Epilogue Black"/>
            </a:endParaRPr>
          </a:p>
        </p:txBody>
      </p:sp>
      <p:sp>
        <p:nvSpPr>
          <p:cNvPr id="930" name="Google Shape;930;p64"/>
          <p:cNvSpPr/>
          <p:nvPr/>
        </p:nvSpPr>
        <p:spPr>
          <a:xfrm flipH="1">
            <a:off x="1003013" y="1914088"/>
            <a:ext cx="805800" cy="8058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4"/>
          <p:cNvSpPr/>
          <p:nvPr/>
        </p:nvSpPr>
        <p:spPr>
          <a:xfrm flipH="1">
            <a:off x="1003013" y="1914088"/>
            <a:ext cx="805800" cy="805800"/>
          </a:xfrm>
          <a:prstGeom prst="pie">
            <a:avLst>
              <a:gd fmla="val 14014541"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4"/>
          <p:cNvSpPr/>
          <p:nvPr/>
        </p:nvSpPr>
        <p:spPr>
          <a:xfrm flipH="1">
            <a:off x="2040500" y="1914738"/>
            <a:ext cx="805800" cy="8058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4"/>
          <p:cNvSpPr/>
          <p:nvPr/>
        </p:nvSpPr>
        <p:spPr>
          <a:xfrm flipH="1">
            <a:off x="2040500" y="1914738"/>
            <a:ext cx="805800" cy="805800"/>
          </a:xfrm>
          <a:prstGeom prst="pie">
            <a:avLst>
              <a:gd fmla="val 7343353"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4"/>
          <p:cNvSpPr/>
          <p:nvPr/>
        </p:nvSpPr>
        <p:spPr>
          <a:xfrm flipH="1">
            <a:off x="3100925" y="1914738"/>
            <a:ext cx="805800" cy="8058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4"/>
          <p:cNvSpPr/>
          <p:nvPr/>
        </p:nvSpPr>
        <p:spPr>
          <a:xfrm flipH="1">
            <a:off x="3100925" y="1914738"/>
            <a:ext cx="805800" cy="805800"/>
          </a:xfrm>
          <a:prstGeom prst="pie">
            <a:avLst>
              <a:gd fmla="val 6248135"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4"/>
          <p:cNvSpPr txBox="1"/>
          <p:nvPr/>
        </p:nvSpPr>
        <p:spPr>
          <a:xfrm>
            <a:off x="827285" y="2771750"/>
            <a:ext cx="11394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lt1"/>
                </a:solidFill>
                <a:latin typeface="Epilogue Black"/>
                <a:ea typeface="Epilogue Black"/>
                <a:cs typeface="Epilogue Black"/>
                <a:sym typeface="Epilogue Black"/>
              </a:rPr>
              <a:t>OTHER</a:t>
            </a:r>
            <a:endParaRPr sz="1700">
              <a:solidFill>
                <a:schemeClr val="lt1"/>
              </a:solidFill>
              <a:latin typeface="Epilogue Black"/>
              <a:ea typeface="Epilogue Black"/>
              <a:cs typeface="Epilogue Black"/>
              <a:sym typeface="Epilogue Black"/>
            </a:endParaRPr>
          </a:p>
        </p:txBody>
      </p:sp>
      <p:sp>
        <p:nvSpPr>
          <p:cNvPr id="937" name="Google Shape;937;p64"/>
          <p:cNvSpPr txBox="1"/>
          <p:nvPr/>
        </p:nvSpPr>
        <p:spPr>
          <a:xfrm>
            <a:off x="1902312" y="2771750"/>
            <a:ext cx="11394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lt1"/>
                </a:solidFill>
                <a:latin typeface="Epilogue Black"/>
                <a:ea typeface="Epilogue Black"/>
                <a:cs typeface="Epilogue Black"/>
                <a:sym typeface="Epilogue Black"/>
              </a:rPr>
              <a:t>MALE</a:t>
            </a:r>
            <a:endParaRPr sz="1700">
              <a:solidFill>
                <a:schemeClr val="lt1"/>
              </a:solidFill>
              <a:latin typeface="Epilogue Black"/>
              <a:ea typeface="Epilogue Black"/>
              <a:cs typeface="Epilogue Black"/>
              <a:sym typeface="Epilogue Black"/>
            </a:endParaRPr>
          </a:p>
        </p:txBody>
      </p:sp>
      <p:sp>
        <p:nvSpPr>
          <p:cNvPr id="938" name="Google Shape;938;p64"/>
          <p:cNvSpPr txBox="1"/>
          <p:nvPr/>
        </p:nvSpPr>
        <p:spPr>
          <a:xfrm>
            <a:off x="2934136" y="2771750"/>
            <a:ext cx="11394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lt1"/>
                </a:solidFill>
                <a:latin typeface="Epilogue Black"/>
                <a:ea typeface="Epilogue Black"/>
                <a:cs typeface="Epilogue Black"/>
                <a:sym typeface="Epilogue Black"/>
              </a:rPr>
              <a:t>FEMALE</a:t>
            </a:r>
            <a:endParaRPr sz="1700">
              <a:solidFill>
                <a:schemeClr val="lt1"/>
              </a:solidFill>
              <a:latin typeface="Epilogue Black"/>
              <a:ea typeface="Epilogue Black"/>
              <a:cs typeface="Epilogue Black"/>
              <a:sym typeface="Epilogue Black"/>
            </a:endParaRPr>
          </a:p>
        </p:txBody>
      </p:sp>
      <p:sp>
        <p:nvSpPr>
          <p:cNvPr id="939" name="Google Shape;939;p64"/>
          <p:cNvSpPr txBox="1"/>
          <p:nvPr/>
        </p:nvSpPr>
        <p:spPr>
          <a:xfrm flipH="1">
            <a:off x="966113" y="3085643"/>
            <a:ext cx="8796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15</a:t>
            </a:r>
            <a:r>
              <a:rPr lang="en" sz="1700">
                <a:solidFill>
                  <a:schemeClr val="dk2"/>
                </a:solidFill>
                <a:latin typeface="Epilogue Black"/>
                <a:ea typeface="Epilogue Black"/>
                <a:cs typeface="Epilogue Black"/>
                <a:sym typeface="Epilogue Black"/>
              </a:rPr>
              <a:t>%</a:t>
            </a:r>
            <a:endParaRPr sz="1700">
              <a:solidFill>
                <a:schemeClr val="dk2"/>
              </a:solidFill>
              <a:latin typeface="Epilogue Black"/>
              <a:ea typeface="Epilogue Black"/>
              <a:cs typeface="Epilogue Black"/>
              <a:sym typeface="Epilogue Black"/>
            </a:endParaRPr>
          </a:p>
        </p:txBody>
      </p:sp>
      <p:sp>
        <p:nvSpPr>
          <p:cNvPr id="940" name="Google Shape;940;p64"/>
          <p:cNvSpPr txBox="1"/>
          <p:nvPr/>
        </p:nvSpPr>
        <p:spPr>
          <a:xfrm flipH="1">
            <a:off x="2032200" y="3085643"/>
            <a:ext cx="8796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40</a:t>
            </a:r>
            <a:r>
              <a:rPr lang="en" sz="1700">
                <a:solidFill>
                  <a:schemeClr val="dk2"/>
                </a:solidFill>
                <a:latin typeface="Epilogue Black"/>
                <a:ea typeface="Epilogue Black"/>
                <a:cs typeface="Epilogue Black"/>
                <a:sym typeface="Epilogue Black"/>
              </a:rPr>
              <a:t>%</a:t>
            </a:r>
            <a:endParaRPr sz="1700">
              <a:solidFill>
                <a:schemeClr val="dk2"/>
              </a:solidFill>
              <a:latin typeface="Epilogue Black"/>
              <a:ea typeface="Epilogue Black"/>
              <a:cs typeface="Epilogue Black"/>
              <a:sym typeface="Epilogue Black"/>
            </a:endParaRPr>
          </a:p>
        </p:txBody>
      </p:sp>
      <p:sp>
        <p:nvSpPr>
          <p:cNvPr id="941" name="Google Shape;941;p64"/>
          <p:cNvSpPr txBox="1"/>
          <p:nvPr/>
        </p:nvSpPr>
        <p:spPr>
          <a:xfrm flipH="1">
            <a:off x="3064025" y="3085643"/>
            <a:ext cx="8796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45</a:t>
            </a:r>
            <a:r>
              <a:rPr lang="en" sz="1700">
                <a:solidFill>
                  <a:schemeClr val="dk2"/>
                </a:solidFill>
                <a:latin typeface="Epilogue Black"/>
                <a:ea typeface="Epilogue Black"/>
                <a:cs typeface="Epilogue Black"/>
                <a:sym typeface="Epilogue Black"/>
              </a:rPr>
              <a:t>%</a:t>
            </a:r>
            <a:endParaRPr sz="1700">
              <a:solidFill>
                <a:schemeClr val="dk2"/>
              </a:solidFill>
              <a:latin typeface="Epilogue Black"/>
              <a:ea typeface="Epilogue Black"/>
              <a:cs typeface="Epilogue Black"/>
              <a:sym typeface="Epilogue Black"/>
            </a:endParaRPr>
          </a:p>
        </p:txBody>
      </p:sp>
      <p:sp>
        <p:nvSpPr>
          <p:cNvPr id="942" name="Google Shape;942;p64"/>
          <p:cNvSpPr/>
          <p:nvPr/>
        </p:nvSpPr>
        <p:spPr>
          <a:xfrm>
            <a:off x="5873350" y="1876425"/>
            <a:ext cx="1538700" cy="2265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4"/>
          <p:cNvSpPr/>
          <p:nvPr/>
        </p:nvSpPr>
        <p:spPr>
          <a:xfrm>
            <a:off x="5873350" y="2299675"/>
            <a:ext cx="1538700" cy="2265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4"/>
          <p:cNvSpPr txBox="1"/>
          <p:nvPr/>
        </p:nvSpPr>
        <p:spPr>
          <a:xfrm flipH="1">
            <a:off x="4812224" y="2210374"/>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41-50</a:t>
            </a:r>
            <a:endParaRPr sz="1700">
              <a:solidFill>
                <a:schemeClr val="dk2"/>
              </a:solidFill>
              <a:latin typeface="Epilogue Black"/>
              <a:ea typeface="Epilogue Black"/>
              <a:cs typeface="Epilogue Black"/>
              <a:sym typeface="Epilogue Black"/>
            </a:endParaRPr>
          </a:p>
        </p:txBody>
      </p:sp>
      <p:sp>
        <p:nvSpPr>
          <p:cNvPr id="945" name="Google Shape;945;p64"/>
          <p:cNvSpPr txBox="1"/>
          <p:nvPr/>
        </p:nvSpPr>
        <p:spPr>
          <a:xfrm flipH="1">
            <a:off x="7564450" y="2207626"/>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3</a:t>
            </a:r>
            <a:r>
              <a:rPr lang="en" sz="1700">
                <a:solidFill>
                  <a:schemeClr val="dk2"/>
                </a:solidFill>
                <a:latin typeface="Epilogue Black"/>
                <a:ea typeface="Epilogue Black"/>
                <a:cs typeface="Epilogue Black"/>
                <a:sym typeface="Epilogue Black"/>
              </a:rPr>
              <a:t>0%</a:t>
            </a:r>
            <a:endParaRPr sz="1700">
              <a:solidFill>
                <a:schemeClr val="dk2"/>
              </a:solidFill>
              <a:latin typeface="Epilogue Black"/>
              <a:ea typeface="Epilogue Black"/>
              <a:cs typeface="Epilogue Black"/>
              <a:sym typeface="Epilogue Black"/>
            </a:endParaRPr>
          </a:p>
        </p:txBody>
      </p:sp>
      <p:sp>
        <p:nvSpPr>
          <p:cNvPr id="946" name="Google Shape;946;p64"/>
          <p:cNvSpPr txBox="1"/>
          <p:nvPr/>
        </p:nvSpPr>
        <p:spPr>
          <a:xfrm flipH="1">
            <a:off x="4812224" y="1777575"/>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30-40</a:t>
            </a:r>
            <a:endParaRPr sz="1700">
              <a:solidFill>
                <a:schemeClr val="dk2"/>
              </a:solidFill>
              <a:latin typeface="Epilogue Black"/>
              <a:ea typeface="Epilogue Black"/>
              <a:cs typeface="Epilogue Black"/>
              <a:sym typeface="Epilogue Black"/>
            </a:endParaRPr>
          </a:p>
        </p:txBody>
      </p:sp>
      <p:sp>
        <p:nvSpPr>
          <p:cNvPr id="947" name="Google Shape;947;p64"/>
          <p:cNvSpPr txBox="1"/>
          <p:nvPr/>
        </p:nvSpPr>
        <p:spPr>
          <a:xfrm flipH="1">
            <a:off x="7564450" y="1777575"/>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2</a:t>
            </a:r>
            <a:r>
              <a:rPr lang="en" sz="1700">
                <a:solidFill>
                  <a:schemeClr val="dk2"/>
                </a:solidFill>
                <a:latin typeface="Epilogue Black"/>
                <a:ea typeface="Epilogue Black"/>
                <a:cs typeface="Epilogue Black"/>
                <a:sym typeface="Epilogue Black"/>
              </a:rPr>
              <a:t>0%</a:t>
            </a:r>
            <a:endParaRPr sz="1700">
              <a:solidFill>
                <a:schemeClr val="dk2"/>
              </a:solidFill>
              <a:latin typeface="Epilogue Black"/>
              <a:ea typeface="Epilogue Black"/>
              <a:cs typeface="Epilogue Black"/>
              <a:sym typeface="Epilogue Black"/>
            </a:endParaRPr>
          </a:p>
        </p:txBody>
      </p:sp>
      <p:sp>
        <p:nvSpPr>
          <p:cNvPr id="948" name="Google Shape;948;p64"/>
          <p:cNvSpPr/>
          <p:nvPr/>
        </p:nvSpPr>
        <p:spPr>
          <a:xfrm>
            <a:off x="5873336" y="1876425"/>
            <a:ext cx="294300" cy="226500"/>
          </a:xfrm>
          <a:prstGeom prst="roundRect">
            <a:avLst>
              <a:gd fmla="val 0" name="adj"/>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4"/>
          <p:cNvSpPr/>
          <p:nvPr/>
        </p:nvSpPr>
        <p:spPr>
          <a:xfrm>
            <a:off x="5873330" y="2299675"/>
            <a:ext cx="443100" cy="226500"/>
          </a:xfrm>
          <a:prstGeom prst="roundRect">
            <a:avLst>
              <a:gd fmla="val 0" name="adj"/>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txBox="1"/>
          <p:nvPr/>
        </p:nvSpPr>
        <p:spPr>
          <a:xfrm>
            <a:off x="5136087" y="1400375"/>
            <a:ext cx="3013200" cy="48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AGE</a:t>
            </a:r>
            <a:endParaRPr sz="2200">
              <a:solidFill>
                <a:schemeClr val="lt1"/>
              </a:solidFill>
              <a:latin typeface="Epilogue Black"/>
              <a:ea typeface="Epilogue Black"/>
              <a:cs typeface="Epilogue Black"/>
              <a:sym typeface="Epilogue Black"/>
            </a:endParaRPr>
          </a:p>
        </p:txBody>
      </p:sp>
      <p:sp>
        <p:nvSpPr>
          <p:cNvPr id="951" name="Google Shape;951;p64"/>
          <p:cNvSpPr/>
          <p:nvPr/>
        </p:nvSpPr>
        <p:spPr>
          <a:xfrm>
            <a:off x="5873350" y="2735225"/>
            <a:ext cx="1538700" cy="2265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4"/>
          <p:cNvSpPr txBox="1"/>
          <p:nvPr/>
        </p:nvSpPr>
        <p:spPr>
          <a:xfrm flipH="1">
            <a:off x="4812224" y="2645925"/>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51-60</a:t>
            </a:r>
            <a:endParaRPr sz="1700">
              <a:solidFill>
                <a:schemeClr val="dk2"/>
              </a:solidFill>
              <a:latin typeface="Epilogue Black"/>
              <a:ea typeface="Epilogue Black"/>
              <a:cs typeface="Epilogue Black"/>
              <a:sym typeface="Epilogue Black"/>
            </a:endParaRPr>
          </a:p>
        </p:txBody>
      </p:sp>
      <p:sp>
        <p:nvSpPr>
          <p:cNvPr id="953" name="Google Shape;953;p64"/>
          <p:cNvSpPr txBox="1"/>
          <p:nvPr/>
        </p:nvSpPr>
        <p:spPr>
          <a:xfrm flipH="1">
            <a:off x="7564450" y="2643176"/>
            <a:ext cx="908700" cy="42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700">
                <a:solidFill>
                  <a:schemeClr val="dk2"/>
                </a:solidFill>
                <a:latin typeface="Epilogue Black"/>
                <a:ea typeface="Epilogue Black"/>
                <a:cs typeface="Epilogue Black"/>
                <a:sym typeface="Epilogue Black"/>
              </a:rPr>
              <a:t>5</a:t>
            </a:r>
            <a:r>
              <a:rPr lang="en" sz="1700">
                <a:solidFill>
                  <a:schemeClr val="dk2"/>
                </a:solidFill>
                <a:latin typeface="Epilogue Black"/>
                <a:ea typeface="Epilogue Black"/>
                <a:cs typeface="Epilogue Black"/>
                <a:sym typeface="Epilogue Black"/>
              </a:rPr>
              <a:t>0%</a:t>
            </a:r>
            <a:endParaRPr sz="1700">
              <a:solidFill>
                <a:schemeClr val="dk2"/>
              </a:solidFill>
              <a:latin typeface="Epilogue Black"/>
              <a:ea typeface="Epilogue Black"/>
              <a:cs typeface="Epilogue Black"/>
              <a:sym typeface="Epilogue Black"/>
            </a:endParaRPr>
          </a:p>
        </p:txBody>
      </p:sp>
      <p:sp>
        <p:nvSpPr>
          <p:cNvPr id="954" name="Google Shape;954;p64"/>
          <p:cNvSpPr/>
          <p:nvPr/>
        </p:nvSpPr>
        <p:spPr>
          <a:xfrm>
            <a:off x="5873337" y="2735225"/>
            <a:ext cx="798600" cy="226500"/>
          </a:xfrm>
          <a:prstGeom prst="roundRect">
            <a:avLst>
              <a:gd fmla="val 0" name="adj"/>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4"/>
          <p:cNvSpPr txBox="1"/>
          <p:nvPr/>
        </p:nvSpPr>
        <p:spPr>
          <a:xfrm>
            <a:off x="2672675" y="3514275"/>
            <a:ext cx="3798000" cy="48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WHERE THEY INVEST</a:t>
            </a:r>
            <a:endParaRPr sz="2200">
              <a:solidFill>
                <a:schemeClr val="lt1"/>
              </a:solidFill>
              <a:latin typeface="Epilogue Black"/>
              <a:ea typeface="Epilogue Black"/>
              <a:cs typeface="Epilogue Black"/>
              <a:sym typeface="Epilogue Black"/>
            </a:endParaRPr>
          </a:p>
        </p:txBody>
      </p:sp>
      <p:sp>
        <p:nvSpPr>
          <p:cNvPr id="956" name="Google Shape;956;p64"/>
          <p:cNvSpPr txBox="1"/>
          <p:nvPr/>
        </p:nvSpPr>
        <p:spPr>
          <a:xfrm rot="-5709">
            <a:off x="797285" y="3889542"/>
            <a:ext cx="3793805" cy="630914"/>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rimo"/>
              <a:buChar char="●"/>
            </a:pPr>
            <a:r>
              <a:rPr lang="en" sz="1500">
                <a:solidFill>
                  <a:schemeClr val="lt1"/>
                </a:solidFill>
                <a:latin typeface="Arimo"/>
                <a:ea typeface="Arimo"/>
                <a:cs typeface="Arimo"/>
                <a:sym typeface="Arimo"/>
              </a:rPr>
              <a:t>Write where they have invested here</a:t>
            </a:r>
            <a:endParaRPr sz="1500">
              <a:solidFill>
                <a:schemeClr val="lt1"/>
              </a:solidFill>
              <a:latin typeface="Arimo"/>
              <a:ea typeface="Arimo"/>
              <a:cs typeface="Arimo"/>
              <a:sym typeface="Arimo"/>
            </a:endParaRPr>
          </a:p>
          <a:p>
            <a:pPr indent="-323850" lvl="0" marL="457200" rtl="0" algn="l">
              <a:spcBef>
                <a:spcPts val="0"/>
              </a:spcBef>
              <a:spcAft>
                <a:spcPts val="0"/>
              </a:spcAft>
              <a:buClr>
                <a:schemeClr val="lt1"/>
              </a:buClr>
              <a:buSzPts val="1500"/>
              <a:buFont typeface="Arimo"/>
              <a:buChar char="●"/>
            </a:pPr>
            <a:r>
              <a:rPr lang="en" sz="1500">
                <a:solidFill>
                  <a:schemeClr val="lt1"/>
                </a:solidFill>
                <a:latin typeface="Arimo"/>
                <a:ea typeface="Arimo"/>
                <a:cs typeface="Arimo"/>
                <a:sym typeface="Arimo"/>
              </a:rPr>
              <a:t>Write where they have invested here</a:t>
            </a:r>
            <a:endParaRPr sz="1500">
              <a:solidFill>
                <a:schemeClr val="lt1"/>
              </a:solidFill>
              <a:latin typeface="Arimo"/>
              <a:ea typeface="Arimo"/>
              <a:cs typeface="Arimo"/>
              <a:sym typeface="Arimo"/>
            </a:endParaRPr>
          </a:p>
          <a:p>
            <a:pPr indent="0" lvl="0" marL="0" rtl="0" algn="l">
              <a:spcBef>
                <a:spcPts val="0"/>
              </a:spcBef>
              <a:spcAft>
                <a:spcPts val="0"/>
              </a:spcAft>
              <a:buNone/>
            </a:pPr>
            <a:r>
              <a:t/>
            </a:r>
            <a:endParaRPr sz="1500">
              <a:solidFill>
                <a:schemeClr val="lt1"/>
              </a:solidFill>
              <a:latin typeface="Arimo"/>
              <a:ea typeface="Arimo"/>
              <a:cs typeface="Arimo"/>
              <a:sym typeface="Arimo"/>
            </a:endParaRPr>
          </a:p>
        </p:txBody>
      </p:sp>
      <p:sp>
        <p:nvSpPr>
          <p:cNvPr id="957" name="Google Shape;957;p64"/>
          <p:cNvSpPr txBox="1"/>
          <p:nvPr/>
        </p:nvSpPr>
        <p:spPr>
          <a:xfrm rot="-5709">
            <a:off x="4552910" y="3889542"/>
            <a:ext cx="3793805" cy="630914"/>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rimo"/>
              <a:buChar char="●"/>
            </a:pPr>
            <a:r>
              <a:rPr lang="en" sz="1500">
                <a:solidFill>
                  <a:schemeClr val="lt1"/>
                </a:solidFill>
                <a:latin typeface="Arimo"/>
                <a:ea typeface="Arimo"/>
                <a:cs typeface="Arimo"/>
                <a:sym typeface="Arimo"/>
              </a:rPr>
              <a:t>Write where they have invested here</a:t>
            </a:r>
            <a:endParaRPr sz="1500">
              <a:solidFill>
                <a:schemeClr val="lt1"/>
              </a:solidFill>
              <a:latin typeface="Arimo"/>
              <a:ea typeface="Arimo"/>
              <a:cs typeface="Arimo"/>
              <a:sym typeface="Arimo"/>
            </a:endParaRPr>
          </a:p>
          <a:p>
            <a:pPr indent="-323850" lvl="0" marL="457200" rtl="0" algn="l">
              <a:spcBef>
                <a:spcPts val="0"/>
              </a:spcBef>
              <a:spcAft>
                <a:spcPts val="0"/>
              </a:spcAft>
              <a:buClr>
                <a:schemeClr val="lt1"/>
              </a:buClr>
              <a:buSzPts val="1500"/>
              <a:buFont typeface="Arimo"/>
              <a:buChar char="●"/>
            </a:pPr>
            <a:r>
              <a:rPr lang="en" sz="1500">
                <a:solidFill>
                  <a:schemeClr val="lt1"/>
                </a:solidFill>
                <a:latin typeface="Arimo"/>
                <a:ea typeface="Arimo"/>
                <a:cs typeface="Arimo"/>
                <a:sym typeface="Arimo"/>
              </a:rPr>
              <a:t>Write where they have invested here</a:t>
            </a:r>
            <a:endParaRPr sz="1500">
              <a:solidFill>
                <a:schemeClr val="lt1"/>
              </a:solidFill>
              <a:latin typeface="Arimo"/>
              <a:ea typeface="Arimo"/>
              <a:cs typeface="Arimo"/>
              <a:sym typeface="Arimo"/>
            </a:endParaRPr>
          </a:p>
          <a:p>
            <a:pPr indent="0" lvl="0" marL="0" rtl="0" algn="l">
              <a:spcBef>
                <a:spcPts val="0"/>
              </a:spcBef>
              <a:spcAft>
                <a:spcPts val="0"/>
              </a:spcAft>
              <a:buNone/>
            </a:pPr>
            <a:r>
              <a:t/>
            </a:r>
            <a:endParaRPr sz="1500">
              <a:solidFill>
                <a:schemeClr val="lt1"/>
              </a:solidFill>
              <a:latin typeface="Arimo"/>
              <a:ea typeface="Arimo"/>
              <a:cs typeface="Arimo"/>
              <a:sym typeface="Arim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5"/>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a:t>
            </a:r>
            <a:endParaRPr/>
          </a:p>
        </p:txBody>
      </p:sp>
      <p:graphicFrame>
        <p:nvGraphicFramePr>
          <p:cNvPr id="963" name="Google Shape;963;p65"/>
          <p:cNvGraphicFramePr/>
          <p:nvPr/>
        </p:nvGraphicFramePr>
        <p:xfrm>
          <a:off x="713200" y="1726262"/>
          <a:ext cx="3000000" cy="3000000"/>
        </p:xfrm>
        <a:graphic>
          <a:graphicData uri="http://schemas.openxmlformats.org/drawingml/2006/table">
            <a:tbl>
              <a:tblPr>
                <a:noFill/>
                <a:tableStyleId>{CDAC1BD5-170E-428D-925B-092C933E52CA}</a:tableStyleId>
              </a:tblPr>
              <a:tblGrid>
                <a:gridCol w="1599475"/>
                <a:gridCol w="2039350"/>
                <a:gridCol w="2039350"/>
                <a:gridCol w="2039350"/>
              </a:tblGrid>
              <a:tr h="627850">
                <a:tc>
                  <a:txBody>
                    <a:bodyPr/>
                    <a:lstStyle/>
                    <a:p>
                      <a:pPr indent="0" lvl="0" marL="0" rtl="0" algn="l">
                        <a:spcBef>
                          <a:spcPts val="0"/>
                        </a:spcBef>
                        <a:spcAft>
                          <a:spcPts val="0"/>
                        </a:spcAft>
                        <a:buNone/>
                      </a:pPr>
                      <a:r>
                        <a:t/>
                      </a:r>
                      <a:endParaRPr/>
                    </a:p>
                  </a:txBody>
                  <a:tcPr marT="91425" marB="91425" marR="91425" marL="91425">
                    <a:lnL cap="flat" cmpd="sng" w="28575">
                      <a:solidFill>
                        <a:srgbClr val="63AFF7">
                          <a:alpha val="0"/>
                        </a:srgbClr>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28575">
                      <a:solidFill>
                        <a:srgbClr val="63AFF7">
                          <a:alpha val="0"/>
                        </a:srgb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COMPANY 1</a:t>
                      </a:r>
                      <a:endParaRPr sz="2200">
                        <a:solidFill>
                          <a:srgbClr val="FFFFFF"/>
                        </a:solidFill>
                        <a:latin typeface="Epilogue Black"/>
                        <a:ea typeface="Epilogue Black"/>
                        <a:cs typeface="Epilogue Black"/>
                        <a:sym typeface="Epilogue Black"/>
                      </a:endParaRPr>
                    </a:p>
                  </a:txBody>
                  <a:tcPr marT="201150" marB="91425" marR="91425" marL="91425">
                    <a:lnL cap="flat" cmpd="sng" w="28575">
                      <a:solidFill>
                        <a:srgbClr val="63AFF7">
                          <a:alpha val="0"/>
                        </a:srgbClr>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28575">
                      <a:solidFill>
                        <a:srgbClr val="63AFF7">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COMPANY 2</a:t>
                      </a:r>
                      <a:endParaRPr sz="2200">
                        <a:solidFill>
                          <a:srgbClr val="FFFFFF"/>
                        </a:solidFill>
                        <a:latin typeface="Epilogue Black"/>
                        <a:ea typeface="Epilogue Black"/>
                        <a:cs typeface="Epilogue Black"/>
                        <a:sym typeface="Epilogue Black"/>
                      </a:endParaRPr>
                    </a:p>
                  </a:txBody>
                  <a:tcPr marT="201150" marB="91425" marR="91425" marL="91425">
                    <a:lnL cap="flat" cmpd="sng" w="28575">
                      <a:solidFill>
                        <a:srgbClr val="63AFF7">
                          <a:alpha val="0"/>
                        </a:srgbClr>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28575">
                      <a:solidFill>
                        <a:srgbClr val="63AFF7">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COMPANY 3</a:t>
                      </a:r>
                      <a:endParaRPr sz="2200">
                        <a:solidFill>
                          <a:srgbClr val="FFFFFF"/>
                        </a:solidFill>
                        <a:latin typeface="Epilogue Black"/>
                        <a:ea typeface="Epilogue Black"/>
                        <a:cs typeface="Epilogue Black"/>
                        <a:sym typeface="Epilogue Black"/>
                      </a:endParaRPr>
                    </a:p>
                  </a:txBody>
                  <a:tcPr marT="201150" marB="91425" marR="91425" marL="91425">
                    <a:lnL cap="flat" cmpd="sng" w="28575">
                      <a:solidFill>
                        <a:srgbClr val="63AFF7">
                          <a:alpha val="0"/>
                        </a:srgbClr>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28575">
                      <a:solidFill>
                        <a:srgbClr val="63AFF7">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r>
              <a:tr h="521400">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MARS</a:t>
                      </a:r>
                      <a:endParaRPr sz="2200">
                        <a:solidFill>
                          <a:srgbClr val="FFFFFF"/>
                        </a:solidFill>
                        <a:latin typeface="Epilogue Black"/>
                        <a:ea typeface="Epilogue Black"/>
                        <a:cs typeface="Epilogue Black"/>
                        <a:sym typeface="Epilogue Black"/>
                      </a:endParaRPr>
                    </a:p>
                  </a:txBody>
                  <a:tcPr marT="91425" marB="91425" marR="91425" marL="91425" anchor="ctr">
                    <a:lnL cap="flat" cmpd="sng" w="28575">
                      <a:solidFill>
                        <a:srgbClr val="63AFF7">
                          <a:alpha val="0"/>
                        </a:srgb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1400">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VENUS</a:t>
                      </a:r>
                      <a:endParaRPr sz="2200">
                        <a:solidFill>
                          <a:srgbClr val="FFFFFF"/>
                        </a:solidFill>
                        <a:latin typeface="Epilogue Black"/>
                        <a:ea typeface="Epilogue Black"/>
                        <a:cs typeface="Epilogue Black"/>
                        <a:sym typeface="Epilogue Black"/>
                      </a:endParaRPr>
                    </a:p>
                  </a:txBody>
                  <a:tcPr marT="91425" marB="91425" marR="91425" marL="91425" anchor="ctr">
                    <a:lnL cap="flat" cmpd="sng" w="28575">
                      <a:solidFill>
                        <a:srgbClr val="63AFF7">
                          <a:alpha val="0"/>
                        </a:srgb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1400">
                <a:tc>
                  <a:txBody>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JUPITER</a:t>
                      </a:r>
                      <a:endParaRPr sz="2200">
                        <a:solidFill>
                          <a:srgbClr val="FFFFFF"/>
                        </a:solidFill>
                        <a:latin typeface="Epilogue Black"/>
                        <a:ea typeface="Epilogue Black"/>
                        <a:cs typeface="Epilogue Black"/>
                        <a:sym typeface="Epilogue Black"/>
                      </a:endParaRPr>
                    </a:p>
                  </a:txBody>
                  <a:tcPr marT="91425" marB="91425" marR="91425" marL="91425" anchor="ctr">
                    <a:lnL cap="flat" cmpd="sng" w="28575">
                      <a:solidFill>
                        <a:srgbClr val="63AFF7">
                          <a:alpha val="0"/>
                        </a:srgb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28575">
                      <a:solidFill>
                        <a:srgbClr val="63AFF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28575">
                      <a:solidFill>
                        <a:srgbClr val="63AFF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28575">
                      <a:solidFill>
                        <a:srgbClr val="63AFF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1"/>
                      </a:solidFill>
                      <a:prstDash val="solid"/>
                      <a:round/>
                      <a:headEnd len="sm" w="sm" type="none"/>
                      <a:tailEnd len="sm" w="sm" type="none"/>
                    </a:lnL>
                    <a:lnR cap="flat" cmpd="sng" w="28575">
                      <a:solidFill>
                        <a:srgbClr val="63AFF7">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28575">
                      <a:solidFill>
                        <a:srgbClr val="63AFF7">
                          <a:alpha val="0"/>
                        </a:srgbClr>
                      </a:solidFill>
                      <a:prstDash val="solid"/>
                      <a:round/>
                      <a:headEnd len="sm" w="sm" type="none"/>
                      <a:tailEnd len="sm" w="sm" type="none"/>
                    </a:lnB>
                  </a:tcPr>
                </a:tc>
              </a:tr>
            </a:tbl>
          </a:graphicData>
        </a:graphic>
      </p:graphicFrame>
      <p:grpSp>
        <p:nvGrpSpPr>
          <p:cNvPr id="964" name="Google Shape;964;p65"/>
          <p:cNvGrpSpPr/>
          <p:nvPr/>
        </p:nvGrpSpPr>
        <p:grpSpPr>
          <a:xfrm>
            <a:off x="5201248" y="2439222"/>
            <a:ext cx="365753" cy="365753"/>
            <a:chOff x="2085525" y="4992125"/>
            <a:chExt cx="481825" cy="481825"/>
          </a:xfrm>
        </p:grpSpPr>
        <p:sp>
          <p:nvSpPr>
            <p:cNvPr id="965" name="Google Shape;965;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 name="Google Shape;966;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7" name="Google Shape;967;p65"/>
          <p:cNvGrpSpPr/>
          <p:nvPr/>
        </p:nvGrpSpPr>
        <p:grpSpPr>
          <a:xfrm>
            <a:off x="7257447" y="2439222"/>
            <a:ext cx="365753" cy="365753"/>
            <a:chOff x="1492675" y="4992125"/>
            <a:chExt cx="481825" cy="481825"/>
          </a:xfrm>
        </p:grpSpPr>
        <p:sp>
          <p:nvSpPr>
            <p:cNvPr id="968" name="Google Shape;968;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 name="Google Shape;969;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0" name="Google Shape;970;p65"/>
          <p:cNvGrpSpPr/>
          <p:nvPr/>
        </p:nvGrpSpPr>
        <p:grpSpPr>
          <a:xfrm>
            <a:off x="3145047" y="2439222"/>
            <a:ext cx="365753" cy="365753"/>
            <a:chOff x="1492675" y="4992125"/>
            <a:chExt cx="481825" cy="481825"/>
          </a:xfrm>
        </p:grpSpPr>
        <p:sp>
          <p:nvSpPr>
            <p:cNvPr id="971" name="Google Shape;971;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 name="Google Shape;972;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 name="Google Shape;973;p65"/>
          <p:cNvGrpSpPr/>
          <p:nvPr/>
        </p:nvGrpSpPr>
        <p:grpSpPr>
          <a:xfrm>
            <a:off x="3145048" y="2949222"/>
            <a:ext cx="365753" cy="365753"/>
            <a:chOff x="2085525" y="4992125"/>
            <a:chExt cx="481825" cy="481825"/>
          </a:xfrm>
        </p:grpSpPr>
        <p:sp>
          <p:nvSpPr>
            <p:cNvPr id="974" name="Google Shape;974;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 name="Google Shape;975;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 name="Google Shape;976;p65"/>
          <p:cNvGrpSpPr/>
          <p:nvPr/>
        </p:nvGrpSpPr>
        <p:grpSpPr>
          <a:xfrm>
            <a:off x="3145047" y="3459222"/>
            <a:ext cx="365753" cy="365753"/>
            <a:chOff x="1492675" y="4992125"/>
            <a:chExt cx="481825" cy="481825"/>
          </a:xfrm>
        </p:grpSpPr>
        <p:sp>
          <p:nvSpPr>
            <p:cNvPr id="977" name="Google Shape;977;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 name="Google Shape;978;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9" name="Google Shape;979;p65"/>
          <p:cNvGrpSpPr/>
          <p:nvPr/>
        </p:nvGrpSpPr>
        <p:grpSpPr>
          <a:xfrm>
            <a:off x="5201247" y="2949222"/>
            <a:ext cx="365753" cy="365753"/>
            <a:chOff x="1492675" y="4992125"/>
            <a:chExt cx="481825" cy="481825"/>
          </a:xfrm>
        </p:grpSpPr>
        <p:sp>
          <p:nvSpPr>
            <p:cNvPr id="980" name="Google Shape;980;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 name="Google Shape;981;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2" name="Google Shape;982;p65"/>
          <p:cNvGrpSpPr/>
          <p:nvPr/>
        </p:nvGrpSpPr>
        <p:grpSpPr>
          <a:xfrm>
            <a:off x="5201247" y="3459222"/>
            <a:ext cx="365753" cy="365753"/>
            <a:chOff x="1492675" y="4992125"/>
            <a:chExt cx="481825" cy="481825"/>
          </a:xfrm>
        </p:grpSpPr>
        <p:sp>
          <p:nvSpPr>
            <p:cNvPr id="983" name="Google Shape;983;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 name="Google Shape;984;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5" name="Google Shape;985;p65"/>
          <p:cNvGrpSpPr/>
          <p:nvPr/>
        </p:nvGrpSpPr>
        <p:grpSpPr>
          <a:xfrm>
            <a:off x="7257448" y="3459222"/>
            <a:ext cx="365753" cy="365753"/>
            <a:chOff x="2085525" y="4992125"/>
            <a:chExt cx="481825" cy="481825"/>
          </a:xfrm>
        </p:grpSpPr>
        <p:sp>
          <p:nvSpPr>
            <p:cNvPr id="986" name="Google Shape;986;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 name="Google Shape;987;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8" name="Google Shape;988;p65"/>
          <p:cNvGrpSpPr/>
          <p:nvPr/>
        </p:nvGrpSpPr>
        <p:grpSpPr>
          <a:xfrm>
            <a:off x="7257447" y="2949222"/>
            <a:ext cx="365753" cy="365753"/>
            <a:chOff x="1492675" y="4992125"/>
            <a:chExt cx="481825" cy="481825"/>
          </a:xfrm>
        </p:grpSpPr>
        <p:sp>
          <p:nvSpPr>
            <p:cNvPr id="989" name="Google Shape;989;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 name="Google Shape;990;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66"/>
          <p:cNvSpPr txBox="1"/>
          <p:nvPr>
            <p:ph idx="1" type="subTitle"/>
          </p:nvPr>
        </p:nvSpPr>
        <p:spPr>
          <a:xfrm>
            <a:off x="1995819" y="1488142"/>
            <a:ext cx="51525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996" name="Google Shape;996;p66"/>
          <p:cNvSpPr txBox="1"/>
          <p:nvPr>
            <p:ph type="title"/>
          </p:nvPr>
        </p:nvSpPr>
        <p:spPr>
          <a:xfrm>
            <a:off x="1995819" y="857000"/>
            <a:ext cx="5152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997" name="Google Shape;997;p66"/>
          <p:cNvSpPr txBox="1"/>
          <p:nvPr>
            <p:ph idx="2" type="subTitle"/>
          </p:nvPr>
        </p:nvSpPr>
        <p:spPr>
          <a:xfrm>
            <a:off x="1995819" y="2697870"/>
            <a:ext cx="51525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998" name="Google Shape;998;p66"/>
          <p:cNvSpPr txBox="1"/>
          <p:nvPr>
            <p:ph idx="3" type="title"/>
          </p:nvPr>
        </p:nvSpPr>
        <p:spPr>
          <a:xfrm>
            <a:off x="1995819" y="2066704"/>
            <a:ext cx="5152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999" name="Google Shape;999;p66"/>
          <p:cNvSpPr txBox="1"/>
          <p:nvPr>
            <p:ph idx="4" type="subTitle"/>
          </p:nvPr>
        </p:nvSpPr>
        <p:spPr>
          <a:xfrm>
            <a:off x="1995819" y="3907599"/>
            <a:ext cx="51525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distance between Earth and the Moon</a:t>
            </a:r>
            <a:endParaRPr/>
          </a:p>
        </p:txBody>
      </p:sp>
      <p:sp>
        <p:nvSpPr>
          <p:cNvPr id="1000" name="Google Shape;1000;p66"/>
          <p:cNvSpPr txBox="1"/>
          <p:nvPr>
            <p:ph idx="5" type="title"/>
          </p:nvPr>
        </p:nvSpPr>
        <p:spPr>
          <a:xfrm>
            <a:off x="1995819" y="3276408"/>
            <a:ext cx="5152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386,000KM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7"/>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1006" name="Google Shape;1006;p67"/>
          <p:cNvSpPr/>
          <p:nvPr/>
        </p:nvSpPr>
        <p:spPr>
          <a:xfrm>
            <a:off x="3647975" y="2377875"/>
            <a:ext cx="1835400" cy="1317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a:off x="5096975" y="3308100"/>
            <a:ext cx="761700" cy="7617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a:off x="5099813" y="2023450"/>
            <a:ext cx="761700" cy="7617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p:nvPr/>
        </p:nvSpPr>
        <p:spPr>
          <a:xfrm>
            <a:off x="3288138" y="2023463"/>
            <a:ext cx="761700" cy="7617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txBox="1"/>
          <p:nvPr/>
        </p:nvSpPr>
        <p:spPr>
          <a:xfrm flipH="1">
            <a:off x="743701" y="2023475"/>
            <a:ext cx="2412900" cy="37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Epilogue Black"/>
                <a:ea typeface="Epilogue Black"/>
                <a:cs typeface="Epilogue Black"/>
                <a:sym typeface="Epilogue Black"/>
              </a:rPr>
              <a:t>MARKETING</a:t>
            </a:r>
            <a:endParaRPr sz="2200">
              <a:solidFill>
                <a:schemeClr val="lt1"/>
              </a:solidFill>
              <a:latin typeface="Epilogue Black"/>
              <a:ea typeface="Epilogue Black"/>
              <a:cs typeface="Epilogue Black"/>
              <a:sym typeface="Epilogue Black"/>
            </a:endParaRPr>
          </a:p>
        </p:txBody>
      </p:sp>
      <p:sp>
        <p:nvSpPr>
          <p:cNvPr id="1011" name="Google Shape;1011;p67"/>
          <p:cNvSpPr txBox="1"/>
          <p:nvPr/>
        </p:nvSpPr>
        <p:spPr>
          <a:xfrm flipH="1">
            <a:off x="743701" y="2276352"/>
            <a:ext cx="2412900" cy="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500">
                <a:solidFill>
                  <a:schemeClr val="lt1"/>
                </a:solidFill>
                <a:latin typeface="Arimo"/>
                <a:ea typeface="Arimo"/>
                <a:cs typeface="Arimo"/>
                <a:sym typeface="Arimo"/>
              </a:rPr>
              <a:t>Despite being red, Mars is a cold place</a:t>
            </a:r>
            <a:endParaRPr sz="1500">
              <a:solidFill>
                <a:schemeClr val="lt1"/>
              </a:solidFill>
              <a:latin typeface="Arimo"/>
              <a:ea typeface="Arimo"/>
              <a:cs typeface="Arimo"/>
              <a:sym typeface="Arimo"/>
            </a:endParaRPr>
          </a:p>
        </p:txBody>
      </p:sp>
      <p:sp>
        <p:nvSpPr>
          <p:cNvPr id="1012" name="Google Shape;1012;p67"/>
          <p:cNvSpPr txBox="1"/>
          <p:nvPr/>
        </p:nvSpPr>
        <p:spPr>
          <a:xfrm flipH="1">
            <a:off x="743701" y="3289648"/>
            <a:ext cx="2412900" cy="37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Epilogue Black"/>
                <a:ea typeface="Epilogue Black"/>
                <a:cs typeface="Epilogue Black"/>
                <a:sym typeface="Epilogue Black"/>
              </a:rPr>
              <a:t>TECHNOLOGY</a:t>
            </a:r>
            <a:endParaRPr sz="2200">
              <a:solidFill>
                <a:schemeClr val="lt1"/>
              </a:solidFill>
              <a:latin typeface="Epilogue Black"/>
              <a:ea typeface="Epilogue Black"/>
              <a:cs typeface="Epilogue Black"/>
              <a:sym typeface="Epilogue Black"/>
            </a:endParaRPr>
          </a:p>
        </p:txBody>
      </p:sp>
      <p:sp>
        <p:nvSpPr>
          <p:cNvPr id="1013" name="Google Shape;1013;p67"/>
          <p:cNvSpPr txBox="1"/>
          <p:nvPr/>
        </p:nvSpPr>
        <p:spPr>
          <a:xfrm flipH="1">
            <a:off x="743701" y="3542525"/>
            <a:ext cx="2412900" cy="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Arimo"/>
                <a:ea typeface="Arimo"/>
                <a:cs typeface="Arimo"/>
                <a:sym typeface="Arimo"/>
              </a:rPr>
              <a:t>Venus is the second planet from the Sun</a:t>
            </a:r>
            <a:endParaRPr sz="1500">
              <a:solidFill>
                <a:schemeClr val="lt1"/>
              </a:solidFill>
              <a:latin typeface="Arimo"/>
              <a:ea typeface="Arimo"/>
              <a:cs typeface="Arimo"/>
              <a:sym typeface="Arimo"/>
            </a:endParaRPr>
          </a:p>
        </p:txBody>
      </p:sp>
      <p:sp>
        <p:nvSpPr>
          <p:cNvPr id="1014" name="Google Shape;1014;p67"/>
          <p:cNvSpPr txBox="1"/>
          <p:nvPr/>
        </p:nvSpPr>
        <p:spPr>
          <a:xfrm>
            <a:off x="5987250" y="2023500"/>
            <a:ext cx="2412900" cy="370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Epilogue Black"/>
                <a:ea typeface="Epilogue Black"/>
                <a:cs typeface="Epilogue Black"/>
                <a:sym typeface="Epilogue Black"/>
              </a:rPr>
              <a:t>TRAINING</a:t>
            </a:r>
            <a:endParaRPr sz="2200">
              <a:solidFill>
                <a:schemeClr val="lt1"/>
              </a:solidFill>
              <a:latin typeface="Epilogue Black"/>
              <a:ea typeface="Epilogue Black"/>
              <a:cs typeface="Epilogue Black"/>
              <a:sym typeface="Epilogue Black"/>
            </a:endParaRPr>
          </a:p>
        </p:txBody>
      </p:sp>
      <p:sp>
        <p:nvSpPr>
          <p:cNvPr id="1015" name="Google Shape;1015;p67"/>
          <p:cNvSpPr txBox="1"/>
          <p:nvPr/>
        </p:nvSpPr>
        <p:spPr>
          <a:xfrm>
            <a:off x="5987250" y="2276372"/>
            <a:ext cx="24129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Arimo"/>
                <a:ea typeface="Arimo"/>
                <a:cs typeface="Arimo"/>
                <a:sym typeface="Arimo"/>
              </a:rPr>
              <a:t>Jupiter is</a:t>
            </a:r>
            <a:r>
              <a:rPr lang="en" sz="1500">
                <a:solidFill>
                  <a:schemeClr val="lt1"/>
                </a:solidFill>
                <a:latin typeface="Arimo"/>
                <a:ea typeface="Arimo"/>
                <a:cs typeface="Arimo"/>
                <a:sym typeface="Arimo"/>
              </a:rPr>
              <a:t> the biggest planet in the Solar System</a:t>
            </a:r>
            <a:endParaRPr sz="1500">
              <a:solidFill>
                <a:schemeClr val="lt1"/>
              </a:solidFill>
              <a:latin typeface="Arimo"/>
              <a:ea typeface="Arimo"/>
              <a:cs typeface="Arimo"/>
              <a:sym typeface="Arimo"/>
            </a:endParaRPr>
          </a:p>
        </p:txBody>
      </p:sp>
      <p:sp>
        <p:nvSpPr>
          <p:cNvPr id="1016" name="Google Shape;1016;p67"/>
          <p:cNvSpPr txBox="1"/>
          <p:nvPr/>
        </p:nvSpPr>
        <p:spPr>
          <a:xfrm>
            <a:off x="5987250" y="3289656"/>
            <a:ext cx="2412900" cy="370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Epilogue Black"/>
                <a:ea typeface="Epilogue Black"/>
                <a:cs typeface="Epilogue Black"/>
                <a:sym typeface="Epilogue Black"/>
              </a:rPr>
              <a:t>ASSESSMENT</a:t>
            </a:r>
            <a:endParaRPr sz="2200">
              <a:solidFill>
                <a:schemeClr val="lt1"/>
              </a:solidFill>
              <a:latin typeface="Epilogue Black"/>
              <a:ea typeface="Epilogue Black"/>
              <a:cs typeface="Epilogue Black"/>
              <a:sym typeface="Epilogue Black"/>
            </a:endParaRPr>
          </a:p>
        </p:txBody>
      </p:sp>
      <p:sp>
        <p:nvSpPr>
          <p:cNvPr id="1017" name="Google Shape;1017;p67"/>
          <p:cNvSpPr txBox="1"/>
          <p:nvPr/>
        </p:nvSpPr>
        <p:spPr>
          <a:xfrm>
            <a:off x="5987250" y="3542526"/>
            <a:ext cx="24129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1500">
                <a:solidFill>
                  <a:schemeClr val="lt1"/>
                </a:solidFill>
                <a:latin typeface="Arimo"/>
                <a:ea typeface="Arimo"/>
                <a:cs typeface="Arimo"/>
                <a:sym typeface="Arimo"/>
              </a:rPr>
              <a:t>Saturn is a gas giant and has several rings</a:t>
            </a:r>
            <a:endParaRPr sz="1500">
              <a:solidFill>
                <a:schemeClr val="lt1"/>
              </a:solidFill>
              <a:latin typeface="Arimo"/>
              <a:ea typeface="Arimo"/>
              <a:cs typeface="Arimo"/>
              <a:sym typeface="Arimo"/>
            </a:endParaRPr>
          </a:p>
        </p:txBody>
      </p:sp>
      <p:sp>
        <p:nvSpPr>
          <p:cNvPr id="1018" name="Google Shape;1018;p67"/>
          <p:cNvSpPr/>
          <p:nvPr/>
        </p:nvSpPr>
        <p:spPr>
          <a:xfrm>
            <a:off x="3285300" y="3308113"/>
            <a:ext cx="761700" cy="7617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67"/>
          <p:cNvGrpSpPr/>
          <p:nvPr/>
        </p:nvGrpSpPr>
        <p:grpSpPr>
          <a:xfrm>
            <a:off x="3471087" y="2221460"/>
            <a:ext cx="390134" cy="365741"/>
            <a:chOff x="4456875" y="2635825"/>
            <a:chExt cx="481825" cy="451700"/>
          </a:xfrm>
        </p:grpSpPr>
        <p:sp>
          <p:nvSpPr>
            <p:cNvPr id="1020" name="Google Shape;1020;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 name="Google Shape;1021;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 name="Google Shape;1022;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 name="Google Shape;1023;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 name="Google Shape;1024;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 name="Google Shape;1025;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6" name="Google Shape;1026;p67"/>
          <p:cNvGrpSpPr/>
          <p:nvPr/>
        </p:nvGrpSpPr>
        <p:grpSpPr>
          <a:xfrm>
            <a:off x="5309989" y="3506078"/>
            <a:ext cx="341381" cy="365746"/>
            <a:chOff x="-33277650" y="3226875"/>
            <a:chExt cx="277275" cy="291850"/>
          </a:xfrm>
        </p:grpSpPr>
        <p:sp>
          <p:nvSpPr>
            <p:cNvPr id="1027" name="Google Shape;1027;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7"/>
          <p:cNvGrpSpPr/>
          <p:nvPr/>
        </p:nvGrpSpPr>
        <p:grpSpPr>
          <a:xfrm>
            <a:off x="3471079" y="3506085"/>
            <a:ext cx="390134" cy="365741"/>
            <a:chOff x="5049725" y="2635825"/>
            <a:chExt cx="481825" cy="451700"/>
          </a:xfrm>
        </p:grpSpPr>
        <p:sp>
          <p:nvSpPr>
            <p:cNvPr id="1035" name="Google Shape;1035;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 name="Google Shape;1036;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 name="Google Shape;1037;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8" name="Google Shape;1038;p67"/>
          <p:cNvGrpSpPr/>
          <p:nvPr/>
        </p:nvGrpSpPr>
        <p:grpSpPr>
          <a:xfrm>
            <a:off x="5286442" y="2210559"/>
            <a:ext cx="382765" cy="367810"/>
            <a:chOff x="-62890750" y="3747425"/>
            <a:chExt cx="330825" cy="317900"/>
          </a:xfrm>
        </p:grpSpPr>
        <p:sp>
          <p:nvSpPr>
            <p:cNvPr id="1039" name="Google Shape;1039;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41"/>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sp>
        <p:nvSpPr>
          <p:cNvPr id="372" name="Google Shape;372;p41"/>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73" name="Google Shape;373;p41"/>
          <p:cNvSpPr txBox="1"/>
          <p:nvPr>
            <p:ph idx="1" type="subTitle"/>
          </p:nvPr>
        </p:nvSpPr>
        <p:spPr>
          <a:xfrm>
            <a:off x="2009475" y="1654475"/>
            <a:ext cx="2189700" cy="7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VS. SOLUTION</a:t>
            </a:r>
            <a:endParaRPr/>
          </a:p>
        </p:txBody>
      </p:sp>
      <p:sp>
        <p:nvSpPr>
          <p:cNvPr id="374" name="Google Shape;374;p41"/>
          <p:cNvSpPr txBox="1"/>
          <p:nvPr>
            <p:ph idx="2" type="subTitle"/>
          </p:nvPr>
        </p:nvSpPr>
        <p:spPr>
          <a:xfrm>
            <a:off x="5866862" y="1654475"/>
            <a:ext cx="2189700" cy="7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375" name="Google Shape;375;p41"/>
          <p:cNvSpPr txBox="1"/>
          <p:nvPr>
            <p:ph idx="3" type="subTitle"/>
          </p:nvPr>
        </p:nvSpPr>
        <p:spPr>
          <a:xfrm>
            <a:off x="2009475" y="3196425"/>
            <a:ext cx="2189700" cy="7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&amp; COMPETITION </a:t>
            </a:r>
            <a:endParaRPr/>
          </a:p>
        </p:txBody>
      </p:sp>
      <p:sp>
        <p:nvSpPr>
          <p:cNvPr id="376" name="Google Shape;376;p41"/>
          <p:cNvSpPr txBox="1"/>
          <p:nvPr>
            <p:ph idx="4" type="subTitle"/>
          </p:nvPr>
        </p:nvSpPr>
        <p:spPr>
          <a:xfrm>
            <a:off x="5866850" y="3196425"/>
            <a:ext cx="2189700" cy="7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377" name="Google Shape;377;p41"/>
          <p:cNvSpPr txBox="1"/>
          <p:nvPr>
            <p:ph idx="5" type="subTitle"/>
          </p:nvPr>
        </p:nvSpPr>
        <p:spPr>
          <a:xfrm>
            <a:off x="2009450" y="2300028"/>
            <a:ext cx="2274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78" name="Google Shape;378;p41"/>
          <p:cNvSpPr txBox="1"/>
          <p:nvPr>
            <p:ph idx="6" type="subTitle"/>
          </p:nvPr>
        </p:nvSpPr>
        <p:spPr>
          <a:xfrm>
            <a:off x="5866825" y="2300029"/>
            <a:ext cx="2274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79" name="Google Shape;379;p41"/>
          <p:cNvSpPr txBox="1"/>
          <p:nvPr>
            <p:ph idx="7" type="subTitle"/>
          </p:nvPr>
        </p:nvSpPr>
        <p:spPr>
          <a:xfrm>
            <a:off x="2009450" y="3844376"/>
            <a:ext cx="2274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80" name="Google Shape;380;p41"/>
          <p:cNvSpPr txBox="1"/>
          <p:nvPr>
            <p:ph idx="8" type="subTitle"/>
          </p:nvPr>
        </p:nvSpPr>
        <p:spPr>
          <a:xfrm>
            <a:off x="5866825" y="3844378"/>
            <a:ext cx="2274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81" name="Google Shape;381;p41"/>
          <p:cNvSpPr txBox="1"/>
          <p:nvPr>
            <p:ph idx="9" type="title"/>
          </p:nvPr>
        </p:nvSpPr>
        <p:spPr>
          <a:xfrm>
            <a:off x="1002800" y="1658399"/>
            <a:ext cx="10233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2" name="Google Shape;382;p41"/>
          <p:cNvSpPr txBox="1"/>
          <p:nvPr>
            <p:ph idx="13" type="title"/>
          </p:nvPr>
        </p:nvSpPr>
        <p:spPr>
          <a:xfrm>
            <a:off x="4843600" y="1658399"/>
            <a:ext cx="10233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3" name="Google Shape;383;p41"/>
          <p:cNvSpPr txBox="1"/>
          <p:nvPr>
            <p:ph idx="14" type="title"/>
          </p:nvPr>
        </p:nvSpPr>
        <p:spPr>
          <a:xfrm>
            <a:off x="1002800" y="3205049"/>
            <a:ext cx="10233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4" name="Google Shape;384;p41"/>
          <p:cNvSpPr txBox="1"/>
          <p:nvPr>
            <p:ph idx="15" type="title"/>
          </p:nvPr>
        </p:nvSpPr>
        <p:spPr>
          <a:xfrm>
            <a:off x="4843600" y="3205049"/>
            <a:ext cx="10233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8"/>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TIMING</a:t>
            </a:r>
            <a:endParaRPr/>
          </a:p>
        </p:txBody>
      </p:sp>
      <p:cxnSp>
        <p:nvCxnSpPr>
          <p:cNvPr id="1058" name="Google Shape;1058;p68"/>
          <p:cNvCxnSpPr>
            <a:stCxn id="1059" idx="2"/>
            <a:endCxn id="1060" idx="0"/>
          </p:cNvCxnSpPr>
          <p:nvPr/>
        </p:nvCxnSpPr>
        <p:spPr>
          <a:xfrm>
            <a:off x="7283625" y="2204438"/>
            <a:ext cx="0" cy="836100"/>
          </a:xfrm>
          <a:prstGeom prst="straightConnector1">
            <a:avLst/>
          </a:prstGeom>
          <a:noFill/>
          <a:ln cap="flat" cmpd="sng" w="9525">
            <a:solidFill>
              <a:schemeClr val="accent1"/>
            </a:solidFill>
            <a:prstDash val="solid"/>
            <a:round/>
            <a:headEnd len="med" w="med" type="none"/>
            <a:tailEnd len="med" w="med" type="none"/>
          </a:ln>
        </p:spPr>
      </p:cxnSp>
      <p:cxnSp>
        <p:nvCxnSpPr>
          <p:cNvPr id="1061" name="Google Shape;1061;p68"/>
          <p:cNvCxnSpPr>
            <a:stCxn id="1062" idx="2"/>
            <a:endCxn id="1063" idx="0"/>
          </p:cNvCxnSpPr>
          <p:nvPr/>
        </p:nvCxnSpPr>
        <p:spPr>
          <a:xfrm>
            <a:off x="5475867" y="2204438"/>
            <a:ext cx="0" cy="836100"/>
          </a:xfrm>
          <a:prstGeom prst="straightConnector1">
            <a:avLst/>
          </a:prstGeom>
          <a:noFill/>
          <a:ln cap="flat" cmpd="sng" w="9525">
            <a:solidFill>
              <a:schemeClr val="accent1"/>
            </a:solidFill>
            <a:prstDash val="solid"/>
            <a:round/>
            <a:headEnd len="med" w="med" type="none"/>
            <a:tailEnd len="med" w="med" type="none"/>
          </a:ln>
        </p:spPr>
      </p:cxnSp>
      <p:cxnSp>
        <p:nvCxnSpPr>
          <p:cNvPr id="1064" name="Google Shape;1064;p68"/>
          <p:cNvCxnSpPr/>
          <p:nvPr/>
        </p:nvCxnSpPr>
        <p:spPr>
          <a:xfrm>
            <a:off x="751050" y="2607025"/>
            <a:ext cx="7641900" cy="0"/>
          </a:xfrm>
          <a:prstGeom prst="straightConnector1">
            <a:avLst/>
          </a:prstGeom>
          <a:noFill/>
          <a:ln cap="flat" cmpd="sng" w="9525">
            <a:solidFill>
              <a:schemeClr val="accent1"/>
            </a:solidFill>
            <a:prstDash val="solid"/>
            <a:round/>
            <a:headEnd len="med" w="med" type="none"/>
            <a:tailEnd len="med" w="med" type="none"/>
          </a:ln>
        </p:spPr>
      </p:cxnSp>
      <p:cxnSp>
        <p:nvCxnSpPr>
          <p:cNvPr id="1065" name="Google Shape;1065;p68"/>
          <p:cNvCxnSpPr>
            <a:stCxn id="1066" idx="2"/>
            <a:endCxn id="1067" idx="0"/>
          </p:cNvCxnSpPr>
          <p:nvPr/>
        </p:nvCxnSpPr>
        <p:spPr>
          <a:xfrm>
            <a:off x="3668133" y="2204438"/>
            <a:ext cx="0" cy="836100"/>
          </a:xfrm>
          <a:prstGeom prst="straightConnector1">
            <a:avLst/>
          </a:prstGeom>
          <a:noFill/>
          <a:ln cap="flat" cmpd="sng" w="9525">
            <a:solidFill>
              <a:schemeClr val="accent1"/>
            </a:solidFill>
            <a:prstDash val="solid"/>
            <a:round/>
            <a:headEnd len="med" w="med" type="none"/>
            <a:tailEnd len="med" w="med" type="none"/>
          </a:ln>
        </p:spPr>
      </p:cxnSp>
      <p:cxnSp>
        <p:nvCxnSpPr>
          <p:cNvPr id="1068" name="Google Shape;1068;p68"/>
          <p:cNvCxnSpPr>
            <a:stCxn id="1069" idx="2"/>
            <a:endCxn id="1070" idx="0"/>
          </p:cNvCxnSpPr>
          <p:nvPr/>
        </p:nvCxnSpPr>
        <p:spPr>
          <a:xfrm>
            <a:off x="1860375" y="2204438"/>
            <a:ext cx="0" cy="836100"/>
          </a:xfrm>
          <a:prstGeom prst="straightConnector1">
            <a:avLst/>
          </a:prstGeom>
          <a:noFill/>
          <a:ln cap="flat" cmpd="sng" w="9525">
            <a:solidFill>
              <a:schemeClr val="accent1"/>
            </a:solidFill>
            <a:prstDash val="solid"/>
            <a:round/>
            <a:headEnd len="med" w="med" type="none"/>
            <a:tailEnd len="med" w="med" type="none"/>
          </a:ln>
        </p:spPr>
      </p:cxnSp>
      <p:sp>
        <p:nvSpPr>
          <p:cNvPr id="1070" name="Google Shape;1070;p68"/>
          <p:cNvSpPr txBox="1"/>
          <p:nvPr/>
        </p:nvSpPr>
        <p:spPr>
          <a:xfrm>
            <a:off x="1048425" y="3040650"/>
            <a:ext cx="1623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MARS</a:t>
            </a:r>
            <a:endParaRPr sz="2200">
              <a:solidFill>
                <a:schemeClr val="lt1"/>
              </a:solidFill>
              <a:latin typeface="Epilogue Black"/>
              <a:ea typeface="Epilogue Black"/>
              <a:cs typeface="Epilogue Black"/>
              <a:sym typeface="Epilogue Black"/>
            </a:endParaRPr>
          </a:p>
        </p:txBody>
      </p:sp>
      <p:sp>
        <p:nvSpPr>
          <p:cNvPr id="1067" name="Google Shape;1067;p68"/>
          <p:cNvSpPr txBox="1"/>
          <p:nvPr/>
        </p:nvSpPr>
        <p:spPr>
          <a:xfrm>
            <a:off x="2856183" y="3040650"/>
            <a:ext cx="1623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VENUS</a:t>
            </a:r>
            <a:endParaRPr sz="2200">
              <a:solidFill>
                <a:schemeClr val="lt1"/>
              </a:solidFill>
              <a:latin typeface="Epilogue Black"/>
              <a:ea typeface="Epilogue Black"/>
              <a:cs typeface="Epilogue Black"/>
              <a:sym typeface="Epilogue Black"/>
            </a:endParaRPr>
          </a:p>
        </p:txBody>
      </p:sp>
      <p:sp>
        <p:nvSpPr>
          <p:cNvPr id="1071" name="Google Shape;1071;p68"/>
          <p:cNvSpPr txBox="1"/>
          <p:nvPr/>
        </p:nvSpPr>
        <p:spPr>
          <a:xfrm>
            <a:off x="1048425" y="3447200"/>
            <a:ext cx="16239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mo"/>
                <a:ea typeface="Arimo"/>
                <a:cs typeface="Arimo"/>
                <a:sym typeface="Arimo"/>
              </a:rPr>
              <a:t>Despite being red, Mars is a cold place</a:t>
            </a:r>
            <a:endParaRPr sz="1500">
              <a:solidFill>
                <a:schemeClr val="lt1"/>
              </a:solidFill>
              <a:latin typeface="Arimo"/>
              <a:ea typeface="Arimo"/>
              <a:cs typeface="Arimo"/>
              <a:sym typeface="Arimo"/>
            </a:endParaRPr>
          </a:p>
        </p:txBody>
      </p:sp>
      <p:sp>
        <p:nvSpPr>
          <p:cNvPr id="1072" name="Google Shape;1072;p68"/>
          <p:cNvSpPr txBox="1"/>
          <p:nvPr/>
        </p:nvSpPr>
        <p:spPr>
          <a:xfrm>
            <a:off x="2856183" y="3447200"/>
            <a:ext cx="16239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mo"/>
                <a:ea typeface="Arimo"/>
                <a:cs typeface="Arimo"/>
                <a:sym typeface="Arimo"/>
              </a:rPr>
              <a:t>Venus has a beautiful name and it’s hot</a:t>
            </a:r>
            <a:endParaRPr sz="1500">
              <a:solidFill>
                <a:schemeClr val="lt1"/>
              </a:solidFill>
              <a:latin typeface="Arimo"/>
              <a:ea typeface="Arimo"/>
              <a:cs typeface="Arimo"/>
              <a:sym typeface="Arimo"/>
            </a:endParaRPr>
          </a:p>
        </p:txBody>
      </p:sp>
      <p:sp>
        <p:nvSpPr>
          <p:cNvPr id="1063" name="Google Shape;1063;p68"/>
          <p:cNvSpPr txBox="1"/>
          <p:nvPr/>
        </p:nvSpPr>
        <p:spPr>
          <a:xfrm>
            <a:off x="4663917" y="3040650"/>
            <a:ext cx="1623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MERCURY</a:t>
            </a:r>
            <a:endParaRPr sz="2200">
              <a:solidFill>
                <a:schemeClr val="lt1"/>
              </a:solidFill>
              <a:latin typeface="Epilogue Black"/>
              <a:ea typeface="Epilogue Black"/>
              <a:cs typeface="Epilogue Black"/>
              <a:sym typeface="Epilogue Black"/>
            </a:endParaRPr>
          </a:p>
        </p:txBody>
      </p:sp>
      <p:sp>
        <p:nvSpPr>
          <p:cNvPr id="1073" name="Google Shape;1073;p68"/>
          <p:cNvSpPr txBox="1"/>
          <p:nvPr/>
        </p:nvSpPr>
        <p:spPr>
          <a:xfrm>
            <a:off x="4663917" y="3447200"/>
            <a:ext cx="16239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mo"/>
                <a:ea typeface="Arimo"/>
                <a:cs typeface="Arimo"/>
                <a:sym typeface="Arimo"/>
              </a:rPr>
              <a:t>Mercury is the closest planet to the Sun</a:t>
            </a:r>
            <a:endParaRPr sz="1500">
              <a:solidFill>
                <a:schemeClr val="lt1"/>
              </a:solidFill>
              <a:latin typeface="Arimo"/>
              <a:ea typeface="Arimo"/>
              <a:cs typeface="Arimo"/>
              <a:sym typeface="Arimo"/>
            </a:endParaRPr>
          </a:p>
        </p:txBody>
      </p:sp>
      <p:sp>
        <p:nvSpPr>
          <p:cNvPr id="1060" name="Google Shape;1060;p68"/>
          <p:cNvSpPr txBox="1"/>
          <p:nvPr/>
        </p:nvSpPr>
        <p:spPr>
          <a:xfrm>
            <a:off x="6471675" y="3040650"/>
            <a:ext cx="1623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pilogue Black"/>
                <a:ea typeface="Epilogue Black"/>
                <a:cs typeface="Epilogue Black"/>
                <a:sym typeface="Epilogue Black"/>
              </a:rPr>
              <a:t>SATURN</a:t>
            </a:r>
            <a:endParaRPr sz="2200">
              <a:solidFill>
                <a:schemeClr val="lt1"/>
              </a:solidFill>
              <a:latin typeface="Epilogue Black"/>
              <a:ea typeface="Epilogue Black"/>
              <a:cs typeface="Epilogue Black"/>
              <a:sym typeface="Epilogue Black"/>
            </a:endParaRPr>
          </a:p>
        </p:txBody>
      </p:sp>
      <p:sp>
        <p:nvSpPr>
          <p:cNvPr id="1074" name="Google Shape;1074;p68"/>
          <p:cNvSpPr txBox="1"/>
          <p:nvPr/>
        </p:nvSpPr>
        <p:spPr>
          <a:xfrm>
            <a:off x="6471675" y="3447200"/>
            <a:ext cx="16239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lt1"/>
                </a:solidFill>
                <a:latin typeface="Arimo"/>
                <a:ea typeface="Arimo"/>
                <a:cs typeface="Arimo"/>
                <a:sym typeface="Arimo"/>
              </a:rPr>
              <a:t>Saturn is a gas giant and has several rings</a:t>
            </a:r>
            <a:endParaRPr sz="1500">
              <a:solidFill>
                <a:schemeClr val="lt1"/>
              </a:solidFill>
              <a:latin typeface="Arimo"/>
              <a:ea typeface="Arimo"/>
              <a:cs typeface="Arimo"/>
              <a:sym typeface="Arimo"/>
            </a:endParaRPr>
          </a:p>
        </p:txBody>
      </p:sp>
      <p:sp>
        <p:nvSpPr>
          <p:cNvPr id="1069" name="Google Shape;1069;p68"/>
          <p:cNvSpPr txBox="1"/>
          <p:nvPr/>
        </p:nvSpPr>
        <p:spPr>
          <a:xfrm>
            <a:off x="1048425" y="1808138"/>
            <a:ext cx="1623900" cy="39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JAN</a:t>
            </a:r>
            <a:endParaRPr sz="2200">
              <a:solidFill>
                <a:srgbClr val="FFFFFF"/>
              </a:solidFill>
              <a:latin typeface="Epilogue Black"/>
              <a:ea typeface="Epilogue Black"/>
              <a:cs typeface="Epilogue Black"/>
              <a:sym typeface="Epilogue Black"/>
            </a:endParaRPr>
          </a:p>
        </p:txBody>
      </p:sp>
      <p:sp>
        <p:nvSpPr>
          <p:cNvPr id="1066" name="Google Shape;1066;p68"/>
          <p:cNvSpPr txBox="1"/>
          <p:nvPr/>
        </p:nvSpPr>
        <p:spPr>
          <a:xfrm>
            <a:off x="2856183" y="1808138"/>
            <a:ext cx="1623900" cy="39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FEB</a:t>
            </a:r>
            <a:endParaRPr sz="2200">
              <a:solidFill>
                <a:srgbClr val="FFFFFF"/>
              </a:solidFill>
              <a:latin typeface="Epilogue Black"/>
              <a:ea typeface="Epilogue Black"/>
              <a:cs typeface="Epilogue Black"/>
              <a:sym typeface="Epilogue Black"/>
            </a:endParaRPr>
          </a:p>
        </p:txBody>
      </p:sp>
      <p:sp>
        <p:nvSpPr>
          <p:cNvPr id="1062" name="Google Shape;1062;p68"/>
          <p:cNvSpPr txBox="1"/>
          <p:nvPr/>
        </p:nvSpPr>
        <p:spPr>
          <a:xfrm>
            <a:off x="4663917" y="1808138"/>
            <a:ext cx="1623900" cy="39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MAR</a:t>
            </a:r>
            <a:endParaRPr sz="2200">
              <a:solidFill>
                <a:srgbClr val="FFFFFF"/>
              </a:solidFill>
              <a:latin typeface="Epilogue Black"/>
              <a:ea typeface="Epilogue Black"/>
              <a:cs typeface="Epilogue Black"/>
              <a:sym typeface="Epilogue Black"/>
            </a:endParaRPr>
          </a:p>
        </p:txBody>
      </p:sp>
      <p:sp>
        <p:nvSpPr>
          <p:cNvPr id="1059" name="Google Shape;1059;p68"/>
          <p:cNvSpPr txBox="1"/>
          <p:nvPr/>
        </p:nvSpPr>
        <p:spPr>
          <a:xfrm>
            <a:off x="6471675" y="1808138"/>
            <a:ext cx="1623900" cy="39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pilogue Black"/>
                <a:ea typeface="Epilogue Black"/>
                <a:cs typeface="Epilogue Black"/>
                <a:sym typeface="Epilogue Black"/>
              </a:rPr>
              <a:t>APR</a:t>
            </a:r>
            <a:endParaRPr sz="2200">
              <a:solidFill>
                <a:srgbClr val="FFFFFF"/>
              </a:solidFill>
              <a:latin typeface="Epilogue Black"/>
              <a:ea typeface="Epilogue Black"/>
              <a:cs typeface="Epilogue Black"/>
              <a:sym typeface="Epilogue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9"/>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1080" name="Google Shape;1080;p69"/>
          <p:cNvSpPr txBox="1"/>
          <p:nvPr>
            <p:ph idx="1" type="subTitle"/>
          </p:nvPr>
        </p:nvSpPr>
        <p:spPr>
          <a:xfrm>
            <a:off x="713225" y="2304425"/>
            <a:ext cx="2342400" cy="3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81" name="Google Shape;1081;p69"/>
          <p:cNvSpPr txBox="1"/>
          <p:nvPr>
            <p:ph idx="2" type="subTitle"/>
          </p:nvPr>
        </p:nvSpPr>
        <p:spPr>
          <a:xfrm>
            <a:off x="713225" y="2713488"/>
            <a:ext cx="23424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082" name="Google Shape;1082;p69"/>
          <p:cNvSpPr txBox="1"/>
          <p:nvPr>
            <p:ph idx="3" type="title"/>
          </p:nvPr>
        </p:nvSpPr>
        <p:spPr>
          <a:xfrm>
            <a:off x="713216" y="1752250"/>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5M</a:t>
            </a:r>
            <a:endParaRPr/>
          </a:p>
        </p:txBody>
      </p:sp>
      <p:sp>
        <p:nvSpPr>
          <p:cNvPr id="1083" name="Google Shape;1083;p69"/>
          <p:cNvSpPr txBox="1"/>
          <p:nvPr>
            <p:ph idx="4" type="subTitle"/>
          </p:nvPr>
        </p:nvSpPr>
        <p:spPr>
          <a:xfrm>
            <a:off x="3400800" y="3349350"/>
            <a:ext cx="2342400" cy="3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4" name="Google Shape;1084;p69"/>
          <p:cNvSpPr txBox="1"/>
          <p:nvPr>
            <p:ph idx="5" type="subTitle"/>
          </p:nvPr>
        </p:nvSpPr>
        <p:spPr>
          <a:xfrm>
            <a:off x="3400800" y="3758413"/>
            <a:ext cx="23424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85" name="Google Shape;1085;p69"/>
          <p:cNvSpPr txBox="1"/>
          <p:nvPr>
            <p:ph idx="6" type="title"/>
          </p:nvPr>
        </p:nvSpPr>
        <p:spPr>
          <a:xfrm>
            <a:off x="3400791" y="2797175"/>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45K</a:t>
            </a:r>
            <a:endParaRPr/>
          </a:p>
        </p:txBody>
      </p:sp>
      <p:sp>
        <p:nvSpPr>
          <p:cNvPr id="1086" name="Google Shape;1086;p69"/>
          <p:cNvSpPr txBox="1"/>
          <p:nvPr>
            <p:ph idx="7" type="subTitle"/>
          </p:nvPr>
        </p:nvSpPr>
        <p:spPr>
          <a:xfrm>
            <a:off x="6088375" y="2304425"/>
            <a:ext cx="2342400" cy="3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7" name="Google Shape;1087;p69"/>
          <p:cNvSpPr txBox="1"/>
          <p:nvPr>
            <p:ph idx="8" type="subTitle"/>
          </p:nvPr>
        </p:nvSpPr>
        <p:spPr>
          <a:xfrm>
            <a:off x="6088375" y="2713488"/>
            <a:ext cx="23424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88" name="Google Shape;1088;p69"/>
          <p:cNvSpPr txBox="1"/>
          <p:nvPr>
            <p:ph idx="9" type="title"/>
          </p:nvPr>
        </p:nvSpPr>
        <p:spPr>
          <a:xfrm>
            <a:off x="6088366" y="1752250"/>
            <a:ext cx="23424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70"/>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INVESTMENTS</a:t>
            </a:r>
            <a:endParaRPr/>
          </a:p>
        </p:txBody>
      </p:sp>
      <p:sp>
        <p:nvSpPr>
          <p:cNvPr id="1094" name="Google Shape;1094;p70"/>
          <p:cNvSpPr txBox="1"/>
          <p:nvPr/>
        </p:nvSpPr>
        <p:spPr>
          <a:xfrm>
            <a:off x="874138" y="4106384"/>
            <a:ext cx="3798600" cy="5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Arimo"/>
                <a:ea typeface="Arimo"/>
                <a:cs typeface="Arimo"/>
                <a:sym typeface="Arimo"/>
              </a:rPr>
              <a:t>Follow the link in the graph to modify its data and then paste the new one here. </a:t>
            </a:r>
            <a:r>
              <a:rPr b="1" lang="en" sz="1100">
                <a:solidFill>
                  <a:schemeClr val="lt1"/>
                </a:solidFill>
                <a:uFill>
                  <a:noFill/>
                </a:uFill>
                <a:latin typeface="Arimo"/>
                <a:ea typeface="Arimo"/>
                <a:cs typeface="Arimo"/>
                <a:sym typeface="Arimo"/>
                <a:hlinkClick r:id="rId3">
                  <a:extLst>
                    <a:ext uri="{A12FA001-AC4F-418D-AE19-62706E023703}">
                      <ahyp:hlinkClr val="tx"/>
                    </a:ext>
                  </a:extLst>
                </a:hlinkClick>
              </a:rPr>
              <a:t>For more info, click here</a:t>
            </a:r>
            <a:endParaRPr b="1" sz="1100">
              <a:solidFill>
                <a:schemeClr val="lt1"/>
              </a:solidFill>
              <a:latin typeface="Arimo"/>
              <a:ea typeface="Arimo"/>
              <a:cs typeface="Arimo"/>
              <a:sym typeface="Arimo"/>
            </a:endParaRPr>
          </a:p>
        </p:txBody>
      </p:sp>
      <p:sp>
        <p:nvSpPr>
          <p:cNvPr id="1095" name="Google Shape;1095;p70"/>
          <p:cNvSpPr txBox="1"/>
          <p:nvPr/>
        </p:nvSpPr>
        <p:spPr>
          <a:xfrm>
            <a:off x="7093975" y="1594200"/>
            <a:ext cx="1336800" cy="361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Epilogue Black"/>
                <a:ea typeface="Epilogue Black"/>
                <a:cs typeface="Epilogue Black"/>
                <a:sym typeface="Epilogue Black"/>
              </a:rPr>
              <a:t>50</a:t>
            </a:r>
            <a:r>
              <a:rPr lang="en" sz="2200">
                <a:solidFill>
                  <a:schemeClr val="dk2"/>
                </a:solidFill>
                <a:latin typeface="Epilogue Black"/>
                <a:ea typeface="Epilogue Black"/>
                <a:cs typeface="Epilogue Black"/>
                <a:sym typeface="Epilogue Black"/>
              </a:rPr>
              <a:t>,000</a:t>
            </a:r>
            <a:endParaRPr sz="2200">
              <a:solidFill>
                <a:schemeClr val="dk2"/>
              </a:solidFill>
              <a:latin typeface="Epilogue Black"/>
              <a:ea typeface="Epilogue Black"/>
              <a:cs typeface="Epilogue Black"/>
              <a:sym typeface="Epilogue Black"/>
            </a:endParaRPr>
          </a:p>
        </p:txBody>
      </p:sp>
      <p:sp>
        <p:nvSpPr>
          <p:cNvPr id="1096" name="Google Shape;1096;p70"/>
          <p:cNvSpPr txBox="1"/>
          <p:nvPr/>
        </p:nvSpPr>
        <p:spPr>
          <a:xfrm>
            <a:off x="4983050" y="1811200"/>
            <a:ext cx="2177400" cy="61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rgbClr val="FFFFFF"/>
                </a:solidFill>
                <a:latin typeface="Arimo"/>
                <a:ea typeface="Arimo"/>
                <a:cs typeface="Arimo"/>
                <a:sym typeface="Arimo"/>
              </a:rPr>
              <a:t>It’s the biggest planet in the Solar System</a:t>
            </a:r>
            <a:endParaRPr sz="1500">
              <a:solidFill>
                <a:srgbClr val="FFFFFF"/>
              </a:solidFill>
              <a:latin typeface="Arimo"/>
              <a:ea typeface="Arimo"/>
              <a:cs typeface="Arimo"/>
              <a:sym typeface="Arimo"/>
            </a:endParaRPr>
          </a:p>
        </p:txBody>
      </p:sp>
      <p:sp>
        <p:nvSpPr>
          <p:cNvPr id="1097" name="Google Shape;1097;p70"/>
          <p:cNvSpPr txBox="1"/>
          <p:nvPr/>
        </p:nvSpPr>
        <p:spPr>
          <a:xfrm>
            <a:off x="7093975" y="2635125"/>
            <a:ext cx="1336800" cy="34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Epilogue Black"/>
                <a:ea typeface="Epilogue Black"/>
                <a:cs typeface="Epilogue Black"/>
                <a:sym typeface="Epilogue Black"/>
              </a:rPr>
              <a:t>25</a:t>
            </a:r>
            <a:r>
              <a:rPr lang="en" sz="2200">
                <a:solidFill>
                  <a:schemeClr val="accent1"/>
                </a:solidFill>
                <a:latin typeface="Epilogue Black"/>
                <a:ea typeface="Epilogue Black"/>
                <a:cs typeface="Epilogue Black"/>
                <a:sym typeface="Epilogue Black"/>
              </a:rPr>
              <a:t>,000</a:t>
            </a:r>
            <a:endParaRPr sz="2200">
              <a:solidFill>
                <a:schemeClr val="accent1"/>
              </a:solidFill>
              <a:latin typeface="Epilogue Black"/>
              <a:ea typeface="Epilogue Black"/>
              <a:cs typeface="Epilogue Black"/>
              <a:sym typeface="Epilogue Black"/>
            </a:endParaRPr>
          </a:p>
        </p:txBody>
      </p:sp>
      <p:sp>
        <p:nvSpPr>
          <p:cNvPr id="1098" name="Google Shape;1098;p70"/>
          <p:cNvSpPr txBox="1"/>
          <p:nvPr/>
        </p:nvSpPr>
        <p:spPr>
          <a:xfrm>
            <a:off x="4983050" y="2848760"/>
            <a:ext cx="2177400" cy="61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rgbClr val="FFFFFF"/>
                </a:solidFill>
                <a:latin typeface="Arimo"/>
                <a:ea typeface="Arimo"/>
                <a:cs typeface="Arimo"/>
                <a:sym typeface="Arimo"/>
              </a:rPr>
              <a:t>Neptune is the farthest from the Sun</a:t>
            </a:r>
            <a:endParaRPr sz="1500">
              <a:solidFill>
                <a:srgbClr val="FFFFFF"/>
              </a:solidFill>
              <a:latin typeface="Arimo"/>
              <a:ea typeface="Arimo"/>
              <a:cs typeface="Arimo"/>
              <a:sym typeface="Arimo"/>
            </a:endParaRPr>
          </a:p>
        </p:txBody>
      </p:sp>
      <p:sp>
        <p:nvSpPr>
          <p:cNvPr id="1099" name="Google Shape;1099;p70"/>
          <p:cNvSpPr txBox="1"/>
          <p:nvPr/>
        </p:nvSpPr>
        <p:spPr>
          <a:xfrm>
            <a:off x="7093975" y="3669300"/>
            <a:ext cx="1336800" cy="361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Epilogue Black"/>
                <a:ea typeface="Epilogue Black"/>
                <a:cs typeface="Epilogue Black"/>
                <a:sym typeface="Epilogue Black"/>
              </a:rPr>
              <a:t>95,000</a:t>
            </a:r>
            <a:endParaRPr sz="2200">
              <a:solidFill>
                <a:schemeClr val="lt1"/>
              </a:solidFill>
              <a:latin typeface="Epilogue Black"/>
              <a:ea typeface="Epilogue Black"/>
              <a:cs typeface="Epilogue Black"/>
              <a:sym typeface="Epilogue Black"/>
            </a:endParaRPr>
          </a:p>
        </p:txBody>
      </p:sp>
      <p:sp>
        <p:nvSpPr>
          <p:cNvPr id="1100" name="Google Shape;1100;p70"/>
          <p:cNvSpPr txBox="1"/>
          <p:nvPr/>
        </p:nvSpPr>
        <p:spPr>
          <a:xfrm>
            <a:off x="4983050" y="3886301"/>
            <a:ext cx="2177400" cy="61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rgbClr val="FFFFFF"/>
                </a:solidFill>
                <a:latin typeface="Arimo"/>
                <a:ea typeface="Arimo"/>
                <a:cs typeface="Arimo"/>
                <a:sym typeface="Arimo"/>
              </a:rPr>
              <a:t>Venus is the second planet from the Sun</a:t>
            </a:r>
            <a:endParaRPr sz="1500">
              <a:solidFill>
                <a:srgbClr val="FFFFFF"/>
              </a:solidFill>
              <a:latin typeface="Arimo"/>
              <a:ea typeface="Arimo"/>
              <a:cs typeface="Arimo"/>
              <a:sym typeface="Arimo"/>
            </a:endParaRPr>
          </a:p>
        </p:txBody>
      </p:sp>
      <p:sp>
        <p:nvSpPr>
          <p:cNvPr id="1101" name="Google Shape;1101;p70"/>
          <p:cNvSpPr txBox="1"/>
          <p:nvPr/>
        </p:nvSpPr>
        <p:spPr>
          <a:xfrm>
            <a:off x="5559825" y="1594200"/>
            <a:ext cx="1600500" cy="361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Epilogue Black"/>
                <a:ea typeface="Epilogue Black"/>
                <a:cs typeface="Epilogue Black"/>
                <a:sym typeface="Epilogue Black"/>
              </a:rPr>
              <a:t>JUPITER</a:t>
            </a:r>
            <a:endParaRPr sz="2200">
              <a:solidFill>
                <a:schemeClr val="dk2"/>
              </a:solidFill>
              <a:latin typeface="Epilogue Black"/>
              <a:ea typeface="Epilogue Black"/>
              <a:cs typeface="Epilogue Black"/>
              <a:sym typeface="Epilogue Black"/>
            </a:endParaRPr>
          </a:p>
        </p:txBody>
      </p:sp>
      <p:sp>
        <p:nvSpPr>
          <p:cNvPr id="1102" name="Google Shape;1102;p70"/>
          <p:cNvSpPr txBox="1"/>
          <p:nvPr/>
        </p:nvSpPr>
        <p:spPr>
          <a:xfrm>
            <a:off x="5559825" y="2635125"/>
            <a:ext cx="1600500" cy="34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Epilogue Black"/>
                <a:ea typeface="Epilogue Black"/>
                <a:cs typeface="Epilogue Black"/>
                <a:sym typeface="Epilogue Black"/>
              </a:rPr>
              <a:t>NEPTUNE</a:t>
            </a:r>
            <a:endParaRPr sz="2200">
              <a:solidFill>
                <a:schemeClr val="accent1"/>
              </a:solidFill>
              <a:latin typeface="Epilogue Black"/>
              <a:ea typeface="Epilogue Black"/>
              <a:cs typeface="Epilogue Black"/>
              <a:sym typeface="Epilogue Black"/>
            </a:endParaRPr>
          </a:p>
        </p:txBody>
      </p:sp>
      <p:sp>
        <p:nvSpPr>
          <p:cNvPr id="1103" name="Google Shape;1103;p70"/>
          <p:cNvSpPr txBox="1"/>
          <p:nvPr/>
        </p:nvSpPr>
        <p:spPr>
          <a:xfrm>
            <a:off x="5559825" y="3669300"/>
            <a:ext cx="1600500" cy="361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Epilogue Black"/>
                <a:ea typeface="Epilogue Black"/>
                <a:cs typeface="Epilogue Black"/>
                <a:sym typeface="Epilogue Black"/>
              </a:rPr>
              <a:t>VENUS</a:t>
            </a:r>
            <a:endParaRPr sz="2200">
              <a:solidFill>
                <a:schemeClr val="lt1"/>
              </a:solidFill>
              <a:latin typeface="Epilogue Black"/>
              <a:ea typeface="Epilogue Black"/>
              <a:cs typeface="Epilogue Black"/>
              <a:sym typeface="Epilogue Black"/>
            </a:endParaRPr>
          </a:p>
        </p:txBody>
      </p:sp>
      <p:pic>
        <p:nvPicPr>
          <p:cNvPr id="1104" name="Google Shape;1104;p70" title="Gráfico">
            <a:hlinkClick r:id="rId4"/>
          </p:cNvPr>
          <p:cNvPicPr preferRelativeResize="0"/>
          <p:nvPr/>
        </p:nvPicPr>
        <p:blipFill>
          <a:blip r:embed="rId5">
            <a:alphaModFix/>
          </a:blip>
          <a:stretch>
            <a:fillRect/>
          </a:stretch>
        </p:blipFill>
        <p:spPr>
          <a:xfrm>
            <a:off x="713238" y="1482709"/>
            <a:ext cx="4120425" cy="2547791"/>
          </a:xfrm>
          <a:prstGeom prst="rect">
            <a:avLst/>
          </a:prstGeom>
          <a:noFill/>
          <a:ln>
            <a:noFill/>
          </a:ln>
        </p:spPr>
      </p:pic>
      <p:cxnSp>
        <p:nvCxnSpPr>
          <p:cNvPr id="1105" name="Google Shape;1105;p70"/>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1"/>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TRY THIS EFFECT</a:t>
            </a:r>
            <a:endParaRPr/>
          </a:p>
        </p:txBody>
      </p:sp>
      <p:sp>
        <p:nvSpPr>
          <p:cNvPr id="1111" name="Google Shape;1111;p71"/>
          <p:cNvSpPr txBox="1"/>
          <p:nvPr>
            <p:ph idx="1" type="body"/>
          </p:nvPr>
        </p:nvSpPr>
        <p:spPr>
          <a:xfrm>
            <a:off x="713225" y="1926450"/>
            <a:ext cx="4066800" cy="21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If you want to apply the same filter as the images already included in the template, follow these instructions:</a:t>
            </a:r>
            <a:endParaRPr>
              <a:solidFill>
                <a:schemeClr val="lt1"/>
              </a:solidFill>
            </a:endParaRPr>
          </a:p>
          <a:p>
            <a:pPr indent="0" lvl="0" marL="0" rtl="0" algn="l">
              <a:spcBef>
                <a:spcPts val="1000"/>
              </a:spcBef>
              <a:spcAft>
                <a:spcPts val="0"/>
              </a:spcAft>
              <a:buNone/>
            </a:pPr>
            <a:r>
              <a:rPr lang="en">
                <a:solidFill>
                  <a:schemeClr val="lt1"/>
                </a:solidFill>
              </a:rPr>
              <a:t>In Google Slides:</a:t>
            </a:r>
            <a:endParaRPr>
              <a:solidFill>
                <a:schemeClr val="lt1"/>
              </a:solidFill>
            </a:endParaRPr>
          </a:p>
          <a:p>
            <a:pPr indent="-323850" lvl="0" marL="457200" rtl="0" algn="l">
              <a:spcBef>
                <a:spcPts val="1000"/>
              </a:spcBef>
              <a:spcAft>
                <a:spcPts val="0"/>
              </a:spcAft>
              <a:buSzPts val="1500"/>
              <a:buChar char="●"/>
            </a:pPr>
            <a:r>
              <a:rPr lang="en">
                <a:solidFill>
                  <a:schemeClr val="lt1"/>
                </a:solidFill>
              </a:rPr>
              <a:t>Insert the image into the slide.</a:t>
            </a:r>
            <a:endParaRPr>
              <a:solidFill>
                <a:schemeClr val="lt1"/>
              </a:solidFill>
            </a:endParaRPr>
          </a:p>
          <a:p>
            <a:pPr indent="-323850" lvl="0" marL="457200" rtl="0" algn="l">
              <a:spcBef>
                <a:spcPts val="0"/>
              </a:spcBef>
              <a:spcAft>
                <a:spcPts val="0"/>
              </a:spcAft>
              <a:buSzPts val="1500"/>
              <a:buChar char="●"/>
            </a:pPr>
            <a:r>
              <a:rPr lang="en">
                <a:solidFill>
                  <a:schemeClr val="lt1"/>
                </a:solidFill>
              </a:rPr>
              <a:t>Go to Formatting options&gt; Change color</a:t>
            </a:r>
            <a:endParaRPr>
              <a:solidFill>
                <a:schemeClr val="lt1"/>
              </a:solidFill>
            </a:endParaRPr>
          </a:p>
          <a:p>
            <a:pPr indent="-323850" lvl="0" marL="457200" rtl="0" algn="l">
              <a:spcBef>
                <a:spcPts val="0"/>
              </a:spcBef>
              <a:spcAft>
                <a:spcPts val="0"/>
              </a:spcAft>
              <a:buSzPts val="1500"/>
              <a:buChar char="●"/>
            </a:pPr>
            <a:r>
              <a:rPr lang="en">
                <a:solidFill>
                  <a:schemeClr val="lt1"/>
                </a:solidFill>
              </a:rPr>
              <a:t>Choose grayscale </a:t>
            </a:r>
            <a:endParaRPr>
              <a:solidFill>
                <a:schemeClr val="lt1"/>
              </a:solidFill>
            </a:endParaRPr>
          </a:p>
        </p:txBody>
      </p:sp>
      <p:cxnSp>
        <p:nvCxnSpPr>
          <p:cNvPr id="1112" name="Google Shape;1112;p71"/>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pic>
        <p:nvPicPr>
          <p:cNvPr id="1113" name="Google Shape;1113;p71"/>
          <p:cNvPicPr preferRelativeResize="0"/>
          <p:nvPr>
            <p:ph idx="2" type="pic"/>
          </p:nvPr>
        </p:nvPicPr>
        <p:blipFill rotWithShape="1">
          <a:blip r:embed="rId3">
            <a:alphaModFix/>
          </a:blip>
          <a:srcRect b="0" l="15772" r="15772" t="0"/>
          <a:stretch/>
        </p:blipFill>
        <p:spPr>
          <a:xfrm>
            <a:off x="5241075" y="1627300"/>
            <a:ext cx="2831100" cy="2756400"/>
          </a:xfrm>
          <a:prstGeom prst="ellipse">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72"/>
          <p:cNvSpPr txBox="1"/>
          <p:nvPr>
            <p:ph type="title"/>
          </p:nvPr>
        </p:nvSpPr>
        <p:spPr>
          <a:xfrm>
            <a:off x="1721400" y="766688"/>
            <a:ext cx="5701200" cy="13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119" name="Google Shape;1119;p72"/>
          <p:cNvSpPr txBox="1"/>
          <p:nvPr>
            <p:ph idx="1" type="subTitle"/>
          </p:nvPr>
        </p:nvSpPr>
        <p:spPr>
          <a:xfrm>
            <a:off x="2467950" y="2141863"/>
            <a:ext cx="42081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Do you have any questions?</a:t>
            </a:r>
            <a:endParaRPr/>
          </a:p>
          <a:p>
            <a:pPr indent="0" lvl="0" marL="0" rtl="0" algn="ctr">
              <a:spcBef>
                <a:spcPts val="0"/>
              </a:spcBef>
              <a:spcAft>
                <a:spcPts val="0"/>
              </a:spcAft>
              <a:buClr>
                <a:srgbClr val="4C2A19"/>
              </a:buClr>
              <a:buSzPts val="1100"/>
              <a:buFont typeface="Arial"/>
              <a:buNone/>
            </a:pPr>
            <a:r>
              <a:rPr lang="en"/>
              <a:t>addyouremail@freepik.com +91 620 421 838 yourwebsite.com</a:t>
            </a:r>
            <a:endParaRPr/>
          </a:p>
        </p:txBody>
      </p:sp>
      <p:grpSp>
        <p:nvGrpSpPr>
          <p:cNvPr id="1120" name="Google Shape;1120;p72"/>
          <p:cNvGrpSpPr/>
          <p:nvPr/>
        </p:nvGrpSpPr>
        <p:grpSpPr>
          <a:xfrm>
            <a:off x="3466621" y="3117875"/>
            <a:ext cx="387681" cy="387661"/>
            <a:chOff x="266768" y="1721375"/>
            <a:chExt cx="397907" cy="397887"/>
          </a:xfrm>
        </p:grpSpPr>
        <p:sp>
          <p:nvSpPr>
            <p:cNvPr id="1121" name="Google Shape;1121;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72"/>
          <p:cNvGrpSpPr/>
          <p:nvPr/>
        </p:nvGrpSpPr>
        <p:grpSpPr>
          <a:xfrm>
            <a:off x="4681142" y="3117875"/>
            <a:ext cx="387661" cy="387661"/>
            <a:chOff x="1379798" y="1723250"/>
            <a:chExt cx="397887" cy="397887"/>
          </a:xfrm>
        </p:grpSpPr>
        <p:sp>
          <p:nvSpPr>
            <p:cNvPr id="1124" name="Google Shape;1124;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72"/>
          <p:cNvGrpSpPr/>
          <p:nvPr/>
        </p:nvGrpSpPr>
        <p:grpSpPr>
          <a:xfrm>
            <a:off x="4073902" y="3117875"/>
            <a:ext cx="387641" cy="387661"/>
            <a:chOff x="864491" y="1723250"/>
            <a:chExt cx="397866" cy="397887"/>
          </a:xfrm>
        </p:grpSpPr>
        <p:sp>
          <p:nvSpPr>
            <p:cNvPr id="1129" name="Google Shape;1129;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2"/>
          <p:cNvGrpSpPr/>
          <p:nvPr/>
        </p:nvGrpSpPr>
        <p:grpSpPr>
          <a:xfrm>
            <a:off x="5288404" y="3117222"/>
            <a:ext cx="388966" cy="388966"/>
            <a:chOff x="1190625" y="238125"/>
            <a:chExt cx="5235075" cy="5235075"/>
          </a:xfrm>
        </p:grpSpPr>
        <p:sp>
          <p:nvSpPr>
            <p:cNvPr id="1133" name="Google Shape;1133;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72"/>
          <p:cNvSpPr txBox="1"/>
          <p:nvPr/>
        </p:nvSpPr>
        <p:spPr>
          <a:xfrm>
            <a:off x="2720562" y="4084613"/>
            <a:ext cx="37029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imo"/>
                <a:ea typeface="Arimo"/>
                <a:cs typeface="Arimo"/>
                <a:sym typeface="Arimo"/>
              </a:rPr>
              <a:t>Please, keep this slide for the attribution</a:t>
            </a:r>
            <a:endParaRPr sz="1200">
              <a:solidFill>
                <a:schemeClr val="lt1"/>
              </a:solidFill>
              <a:latin typeface="Arimo"/>
              <a:ea typeface="Arimo"/>
              <a:cs typeface="Arimo"/>
              <a:sym typeface="Arim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73"/>
          <p:cNvPicPr preferRelativeResize="0"/>
          <p:nvPr/>
        </p:nvPicPr>
        <p:blipFill rotWithShape="1">
          <a:blip r:embed="rId3">
            <a:alphaModFix/>
          </a:blip>
          <a:srcRect b="0" l="11356" r="27916" t="0"/>
          <a:stretch/>
        </p:blipFill>
        <p:spPr>
          <a:xfrm rot="-373774">
            <a:off x="470565" y="2875336"/>
            <a:ext cx="2420519" cy="2241861"/>
          </a:xfrm>
          <a:prstGeom prst="rect">
            <a:avLst/>
          </a:prstGeom>
          <a:noFill/>
          <a:ln>
            <a:noFill/>
          </a:ln>
        </p:spPr>
      </p:pic>
      <p:pic>
        <p:nvPicPr>
          <p:cNvPr id="1141" name="Google Shape;1141;p73"/>
          <p:cNvPicPr preferRelativeResize="0"/>
          <p:nvPr/>
        </p:nvPicPr>
        <p:blipFill rotWithShape="1">
          <a:blip r:embed="rId4">
            <a:alphaModFix/>
          </a:blip>
          <a:srcRect b="2177" l="28488" r="19457" t="1035"/>
          <a:stretch/>
        </p:blipFill>
        <p:spPr>
          <a:xfrm>
            <a:off x="6219056" y="2069943"/>
            <a:ext cx="2051621" cy="2145660"/>
          </a:xfrm>
          <a:prstGeom prst="rect">
            <a:avLst/>
          </a:prstGeom>
          <a:noFill/>
          <a:ln>
            <a:noFill/>
          </a:ln>
        </p:spPr>
      </p:pic>
      <p:sp>
        <p:nvSpPr>
          <p:cNvPr id="1142" name="Google Shape;1142;p73"/>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43" name="Google Shape;1143;p73"/>
          <p:cNvSpPr txBox="1"/>
          <p:nvPr>
            <p:ph idx="1" type="body"/>
          </p:nvPr>
        </p:nvSpPr>
        <p:spPr>
          <a:xfrm>
            <a:off x="713225" y="1389225"/>
            <a:ext cx="7717500" cy="13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C2A19"/>
              </a:buClr>
              <a:buSzPts val="1100"/>
              <a:buFont typeface="Arial"/>
              <a:buNone/>
            </a:pPr>
            <a:r>
              <a:rPr lang="en">
                <a:solidFill>
                  <a:schemeClr val="lt1"/>
                </a:solidFill>
              </a:rPr>
              <a:t>Here’s an assortment of alternative resources whose style fits the one of this template:</a:t>
            </a:r>
            <a:endParaRPr>
              <a:solidFill>
                <a:schemeClr val="lt1"/>
              </a:solidFill>
            </a:endParaRPr>
          </a:p>
          <a:p>
            <a:pPr indent="0" lvl="0" marL="0" rtl="0" algn="l">
              <a:spcBef>
                <a:spcPts val="1200"/>
              </a:spcBef>
              <a:spcAft>
                <a:spcPts val="0"/>
              </a:spcAft>
              <a:buNone/>
            </a:pPr>
            <a:r>
              <a:rPr lang="en" sz="2200">
                <a:solidFill>
                  <a:schemeClr val="lt1"/>
                </a:solidFill>
                <a:latin typeface="Epilogue Black"/>
                <a:ea typeface="Epilogue Black"/>
                <a:cs typeface="Epilogue Black"/>
                <a:sym typeface="Epilogue Black"/>
              </a:rPr>
              <a:t>VECTORS:</a:t>
            </a:r>
            <a:endParaRPr sz="2200">
              <a:solidFill>
                <a:schemeClr val="lt1"/>
              </a:solidFill>
              <a:latin typeface="Epilogue Black"/>
              <a:ea typeface="Epilogue Black"/>
              <a:cs typeface="Epilogue Black"/>
              <a:sym typeface="Epilogue Black"/>
            </a:endParaRPr>
          </a:p>
          <a:p>
            <a:pPr indent="-323850" lvl="0" marL="457200" rtl="0" algn="l">
              <a:spcBef>
                <a:spcPts val="1200"/>
              </a:spcBef>
              <a:spcAft>
                <a:spcPts val="0"/>
              </a:spcAft>
              <a:buSzPts val="1500"/>
              <a:buChar char="●"/>
            </a:pPr>
            <a:r>
              <a:rPr lang="en">
                <a:solidFill>
                  <a:schemeClr val="lt1"/>
                </a:solidFill>
                <a:uFill>
                  <a:noFill/>
                </a:uFill>
                <a:hlinkClick r:id="rId5">
                  <a:extLst>
                    <a:ext uri="{A12FA001-AC4F-418D-AE19-62706E023703}">
                      <ahyp:hlinkClr val="tx"/>
                    </a:ext>
                  </a:extLst>
                </a:hlinkClick>
              </a:rPr>
              <a:t>Gradient grainy gradient shapes pack</a:t>
            </a:r>
            <a:endParaRPr sz="2200">
              <a:solidFill>
                <a:schemeClr val="lt1"/>
              </a:solidFill>
              <a:latin typeface="Epilogue Black"/>
              <a:ea typeface="Epilogue Black"/>
              <a:cs typeface="Epilogue Black"/>
              <a:sym typeface="Epilogue Black"/>
            </a:endParaRPr>
          </a:p>
        </p:txBody>
      </p:sp>
      <p:pic>
        <p:nvPicPr>
          <p:cNvPr id="1144" name="Google Shape;1144;p73"/>
          <p:cNvPicPr preferRelativeResize="0"/>
          <p:nvPr/>
        </p:nvPicPr>
        <p:blipFill rotWithShape="1">
          <a:blip r:embed="rId6">
            <a:alphaModFix/>
          </a:blip>
          <a:srcRect b="1672" l="19955" r="22421" t="4378"/>
          <a:stretch/>
        </p:blipFill>
        <p:spPr>
          <a:xfrm rot="8615273">
            <a:off x="3316895" y="2813780"/>
            <a:ext cx="2159393" cy="19805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74"/>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50" name="Google Shape;1150;p74"/>
          <p:cNvSpPr txBox="1"/>
          <p:nvPr>
            <p:ph idx="1" type="body"/>
          </p:nvPr>
        </p:nvSpPr>
        <p:spPr>
          <a:xfrm>
            <a:off x="713225" y="1389225"/>
            <a:ext cx="7717500" cy="32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C2A19"/>
              </a:buClr>
              <a:buSzPts val="1100"/>
              <a:buFont typeface="Arial"/>
              <a:buNone/>
            </a:pPr>
            <a:r>
              <a:rPr lang="en">
                <a:solidFill>
                  <a:schemeClr val="lt1"/>
                </a:solidFill>
              </a:rPr>
              <a:t>Did you like the resources on this template? Get them for free at our other websites:</a:t>
            </a:r>
            <a:endParaRPr>
              <a:solidFill>
                <a:schemeClr val="lt1"/>
              </a:solidFill>
            </a:endParaRPr>
          </a:p>
          <a:p>
            <a:pPr indent="0" lvl="0" marL="0" rtl="0" algn="l">
              <a:spcBef>
                <a:spcPts val="1200"/>
              </a:spcBef>
              <a:spcAft>
                <a:spcPts val="0"/>
              </a:spcAft>
              <a:buClr>
                <a:srgbClr val="4C2A19"/>
              </a:buClr>
              <a:buSzPts val="1100"/>
              <a:buFont typeface="Arial"/>
              <a:buNone/>
            </a:pPr>
            <a:r>
              <a:rPr lang="en" sz="2200">
                <a:solidFill>
                  <a:schemeClr val="lt1"/>
                </a:solidFill>
                <a:latin typeface="Epilogue Black"/>
                <a:ea typeface="Epilogue Black"/>
                <a:cs typeface="Epilogue Black"/>
                <a:sym typeface="Epilogue Black"/>
              </a:rPr>
              <a:t>VECTORS:</a:t>
            </a:r>
            <a:endParaRPr sz="2200">
              <a:solidFill>
                <a:schemeClr val="lt1"/>
              </a:solidFill>
              <a:latin typeface="Epilogue Black"/>
              <a:ea typeface="Epilogue Black"/>
              <a:cs typeface="Epilogue Black"/>
              <a:sym typeface="Epilogue Black"/>
            </a:endParaRPr>
          </a:p>
          <a:p>
            <a:pPr indent="-323850" lvl="0" marL="457200" rtl="0" algn="l">
              <a:spcBef>
                <a:spcPts val="1200"/>
              </a:spcBef>
              <a:spcAft>
                <a:spcPts val="0"/>
              </a:spcAft>
              <a:buSzPts val="1500"/>
              <a:buChar char="●"/>
            </a:pPr>
            <a:r>
              <a:rPr lang="en">
                <a:solidFill>
                  <a:schemeClr val="lt1"/>
                </a:solidFill>
                <a:uFill>
                  <a:noFill/>
                </a:uFill>
                <a:hlinkClick r:id="rId3">
                  <a:extLst>
                    <a:ext uri="{A12FA001-AC4F-418D-AE19-62706E023703}">
                      <ahyp:hlinkClr val="tx"/>
                    </a:ext>
                  </a:extLst>
                </a:hlinkClick>
              </a:rPr>
              <a:t>Gradient grainy gradient shapes pack</a:t>
            </a:r>
            <a:endParaRPr>
              <a:solidFill>
                <a:schemeClr val="lt1"/>
              </a:solidFill>
            </a:endParaRPr>
          </a:p>
          <a:p>
            <a:pPr indent="0" lvl="0" marL="0" rtl="0" algn="l">
              <a:spcBef>
                <a:spcPts val="1200"/>
              </a:spcBef>
              <a:spcAft>
                <a:spcPts val="0"/>
              </a:spcAft>
              <a:buNone/>
            </a:pPr>
            <a:r>
              <a:rPr lang="en" sz="2200">
                <a:solidFill>
                  <a:schemeClr val="lt1"/>
                </a:solidFill>
                <a:latin typeface="Epilogue Black"/>
                <a:ea typeface="Epilogue Black"/>
                <a:cs typeface="Epilogue Black"/>
                <a:sym typeface="Epilogue Black"/>
              </a:rPr>
              <a:t>PHOTOS</a:t>
            </a:r>
            <a:r>
              <a:rPr lang="en" sz="2200">
                <a:solidFill>
                  <a:schemeClr val="lt1"/>
                </a:solidFill>
                <a:latin typeface="Epilogue Black"/>
                <a:ea typeface="Epilogue Black"/>
                <a:cs typeface="Epilogue Black"/>
                <a:sym typeface="Epilogue Black"/>
              </a:rPr>
              <a:t>:</a:t>
            </a:r>
            <a:endParaRPr sz="2200">
              <a:solidFill>
                <a:schemeClr val="lt1"/>
              </a:solidFill>
              <a:latin typeface="Epilogue Black"/>
              <a:ea typeface="Epilogue Black"/>
              <a:cs typeface="Epilogue Black"/>
              <a:sym typeface="Epilogue Black"/>
            </a:endParaRPr>
          </a:p>
          <a:p>
            <a:pPr indent="-323850" lvl="0" marL="457200" rtl="0" algn="l">
              <a:spcBef>
                <a:spcPts val="1200"/>
              </a:spcBef>
              <a:spcAft>
                <a:spcPts val="0"/>
              </a:spcAft>
              <a:buSzPts val="1500"/>
              <a:buChar char="●"/>
            </a:pPr>
            <a:r>
              <a:rPr lang="en">
                <a:solidFill>
                  <a:schemeClr val="lt1"/>
                </a:solidFill>
                <a:uFill>
                  <a:noFill/>
                </a:uFill>
                <a:hlinkClick r:id="rId4">
                  <a:extLst>
                    <a:ext uri="{A12FA001-AC4F-418D-AE19-62706E023703}">
                      <ahyp:hlinkClr val="tx"/>
                    </a:ext>
                  </a:extLst>
                </a:hlinkClick>
              </a:rPr>
              <a:t>Businessman banner concept with copy space</a:t>
            </a:r>
            <a:endParaRPr>
              <a:solidFill>
                <a:schemeClr val="lt1"/>
              </a:solidFill>
            </a:endParaRPr>
          </a:p>
          <a:p>
            <a:pPr indent="-323850" lvl="0" marL="457200" rtl="0" algn="l">
              <a:spcBef>
                <a:spcPts val="0"/>
              </a:spcBef>
              <a:spcAft>
                <a:spcPts val="0"/>
              </a:spcAft>
              <a:buSzPts val="1500"/>
              <a:buChar char="●"/>
            </a:pPr>
            <a:r>
              <a:rPr lang="en">
                <a:solidFill>
                  <a:schemeClr val="lt1"/>
                </a:solidFill>
                <a:uFill>
                  <a:noFill/>
                </a:uFill>
                <a:hlinkClick r:id="rId5">
                  <a:extLst>
                    <a:ext uri="{A12FA001-AC4F-418D-AE19-62706E023703}">
                      <ahyp:hlinkClr val="tx"/>
                    </a:ext>
                  </a:extLst>
                </a:hlinkClick>
              </a:rPr>
              <a:t>Business woman banner concept with copy space</a:t>
            </a:r>
            <a:endParaRPr>
              <a:solidFill>
                <a:schemeClr val="lt1"/>
              </a:solidFill>
            </a:endParaRPr>
          </a:p>
          <a:p>
            <a:pPr indent="-323850" lvl="0" marL="457200" rtl="0" algn="l">
              <a:spcBef>
                <a:spcPts val="0"/>
              </a:spcBef>
              <a:spcAft>
                <a:spcPts val="0"/>
              </a:spcAft>
              <a:buSzPts val="1500"/>
              <a:buChar char="●"/>
            </a:pPr>
            <a:r>
              <a:rPr lang="en">
                <a:solidFill>
                  <a:schemeClr val="lt1"/>
                </a:solidFill>
                <a:uFill>
                  <a:noFill/>
                </a:uFill>
                <a:hlinkClick r:id="rId6">
                  <a:extLst>
                    <a:ext uri="{A12FA001-AC4F-418D-AE19-62706E023703}">
                      <ahyp:hlinkClr val="tx"/>
                    </a:ext>
                  </a:extLst>
                </a:hlinkClick>
              </a:rPr>
              <a:t>Young businessman working her desk</a:t>
            </a:r>
            <a:endParaRPr>
              <a:solidFill>
                <a:schemeClr val="lt1"/>
              </a:solidFill>
            </a:endParaRPr>
          </a:p>
          <a:p>
            <a:pPr indent="-323850" lvl="0" marL="457200" rtl="0" algn="l">
              <a:spcBef>
                <a:spcPts val="0"/>
              </a:spcBef>
              <a:spcAft>
                <a:spcPts val="0"/>
              </a:spcAft>
              <a:buSzPts val="1500"/>
              <a:buChar char="●"/>
            </a:pPr>
            <a:r>
              <a:rPr lang="en">
                <a:solidFill>
                  <a:schemeClr val="lt1"/>
                </a:solidFill>
                <a:uFill>
                  <a:noFill/>
                </a:uFill>
                <a:hlinkClick r:id="rId7">
                  <a:extLst>
                    <a:ext uri="{A12FA001-AC4F-418D-AE19-62706E023703}">
                      <ahyp:hlinkClr val="tx"/>
                    </a:ext>
                  </a:extLst>
                </a:hlinkClick>
              </a:rPr>
              <a:t>Medium shot people having work meeting</a:t>
            </a:r>
            <a:endParaRPr>
              <a:solidFill>
                <a:schemeClr val="lt1"/>
              </a:solidFill>
            </a:endParaRPr>
          </a:p>
          <a:p>
            <a:pPr indent="-323850" lvl="0" marL="457200" rtl="0" algn="l">
              <a:spcBef>
                <a:spcPts val="0"/>
              </a:spcBef>
              <a:spcAft>
                <a:spcPts val="0"/>
              </a:spcAft>
              <a:buSzPts val="1500"/>
              <a:buChar char="●"/>
            </a:pPr>
            <a:r>
              <a:rPr lang="en">
                <a:solidFill>
                  <a:schemeClr val="lt1"/>
                </a:solidFill>
                <a:uFill>
                  <a:noFill/>
                </a:uFill>
                <a:hlinkClick r:id="rId8">
                  <a:extLst>
                    <a:ext uri="{A12FA001-AC4F-418D-AE19-62706E023703}">
                      <ahyp:hlinkClr val="tx"/>
                    </a:ext>
                  </a:extLst>
                </a:hlinkClick>
              </a:rPr>
              <a:t>Team working together project</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4" name="Shape 1154"/>
        <p:cNvGrpSpPr/>
        <p:nvPr/>
      </p:nvGrpSpPr>
      <p:grpSpPr>
        <a:xfrm>
          <a:off x="0" y="0"/>
          <a:ext cx="0" cy="0"/>
          <a:chOff x="0" y="0"/>
          <a:chExt cx="0" cy="0"/>
        </a:xfrm>
      </p:grpSpPr>
      <p:sp>
        <p:nvSpPr>
          <p:cNvPr id="1155" name="Google Shape;1155;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56" name="Google Shape;1156;p7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0" name="Shape 1160"/>
        <p:cNvGrpSpPr/>
        <p:nvPr/>
      </p:nvGrpSpPr>
      <p:grpSpPr>
        <a:xfrm>
          <a:off x="0" y="0"/>
          <a:ext cx="0" cy="0"/>
          <a:chOff x="0" y="0"/>
          <a:chExt cx="0" cy="0"/>
        </a:xfrm>
      </p:grpSpPr>
      <p:sp>
        <p:nvSpPr>
          <p:cNvPr id="1161" name="Google Shape;1161;p7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162" name="Google Shape;116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 name="Shape 1166"/>
        <p:cNvGrpSpPr/>
        <p:nvPr/>
      </p:nvGrpSpPr>
      <p:grpSpPr>
        <a:xfrm>
          <a:off x="0" y="0"/>
          <a:ext cx="0" cy="0"/>
          <a:chOff x="0" y="0"/>
          <a:chExt cx="0" cy="0"/>
        </a:xfrm>
      </p:grpSpPr>
      <p:sp>
        <p:nvSpPr>
          <p:cNvPr id="1167" name="Google Shape;1167;p7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Epilogue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rgbClr val="FFFFFF"/>
                </a:solidFill>
                <a:uFill>
                  <a:noFill/>
                </a:uFill>
                <a:hlinkClick r:id="rId3">
                  <a:extLst>
                    <a:ext uri="{A12FA001-AC4F-418D-AE19-62706E023703}">
                      <ahyp:hlinkClr val="tx"/>
                    </a:ext>
                  </a:extLst>
                </a:hlinkClick>
              </a:rPr>
              <a:t>https://fonts.google.com/specimen/Epilogue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Arimo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rgbClr val="FFFFFF"/>
                </a:solidFill>
                <a:uFill>
                  <a:noFill/>
                </a:uFill>
                <a:hlinkClick r:id="rId4">
                  <a:extLst>
                    <a:ext uri="{A12FA001-AC4F-418D-AE19-62706E023703}">
                      <ahyp:hlinkClr val="tx"/>
                    </a:ext>
                  </a:extLst>
                </a:hlinkClick>
              </a:rPr>
              <a:t>https://fonts.google.com/specimen/Arimo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168" name="Google Shape;1168;p77"/>
          <p:cNvSpPr/>
          <p:nvPr/>
        </p:nvSpPr>
        <p:spPr>
          <a:xfrm>
            <a:off x="3114425" y="2947175"/>
            <a:ext cx="791400" cy="754200"/>
          </a:xfrm>
          <a:prstGeom prst="roundRect">
            <a:avLst>
              <a:gd fmla="val 16667" name="adj"/>
            </a:avLst>
          </a:prstGeom>
          <a:solidFill>
            <a:srgbClr val="3C3C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417624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a:off x="5238064" y="2947175"/>
            <a:ext cx="791400" cy="754200"/>
          </a:xfrm>
          <a:prstGeom prst="roundRect">
            <a:avLst>
              <a:gd fmla="val 16667" name="adj"/>
            </a:avLst>
          </a:prstGeom>
          <a:solidFill>
            <a:srgbClr val="DC391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txBox="1"/>
          <p:nvPr/>
        </p:nvSpPr>
        <p:spPr>
          <a:xfrm>
            <a:off x="31144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#3c3c3c</a:t>
            </a:r>
            <a:endParaRPr sz="1000">
              <a:solidFill>
                <a:srgbClr val="FFFFFF"/>
              </a:solidFill>
            </a:endParaRPr>
          </a:p>
        </p:txBody>
      </p:sp>
      <p:sp>
        <p:nvSpPr>
          <p:cNvPr id="1172" name="Google Shape;1172;p77"/>
          <p:cNvSpPr txBox="1"/>
          <p:nvPr/>
        </p:nvSpPr>
        <p:spPr>
          <a:xfrm>
            <a:off x="41762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173" name="Google Shape;1173;p77"/>
          <p:cNvSpPr txBox="1"/>
          <p:nvPr/>
        </p:nvSpPr>
        <p:spPr>
          <a:xfrm>
            <a:off x="52380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#dc391e</a:t>
            </a:r>
            <a:endParaRPr sz="1000">
              <a:solidFill>
                <a:srgbClr val="FFFFFF"/>
              </a:solidFill>
            </a:endParaRPr>
          </a:p>
        </p:txBody>
      </p:sp>
      <p:sp>
        <p:nvSpPr>
          <p:cNvPr id="1174" name="Google Shape;1174;p77"/>
          <p:cNvSpPr/>
          <p:nvPr/>
        </p:nvSpPr>
        <p:spPr>
          <a:xfrm>
            <a:off x="3645388" y="3854375"/>
            <a:ext cx="791400" cy="754200"/>
          </a:xfrm>
          <a:prstGeom prst="roundRect">
            <a:avLst>
              <a:gd fmla="val 16667" name="adj"/>
            </a:avLst>
          </a:prstGeom>
          <a:solidFill>
            <a:srgbClr val="3158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707207" y="3854375"/>
            <a:ext cx="791400" cy="754200"/>
          </a:xfrm>
          <a:prstGeom prst="roundRect">
            <a:avLst>
              <a:gd fmla="val 16667" name="adj"/>
            </a:avLst>
          </a:prstGeom>
          <a:solidFill>
            <a:srgbClr val="BCBC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txBox="1"/>
          <p:nvPr/>
        </p:nvSpPr>
        <p:spPr>
          <a:xfrm>
            <a:off x="3645388" y="401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#315825</a:t>
            </a:r>
            <a:endParaRPr sz="1000">
              <a:solidFill>
                <a:srgbClr val="FFFFFF"/>
              </a:solidFill>
            </a:endParaRPr>
          </a:p>
        </p:txBody>
      </p:sp>
      <p:sp>
        <p:nvSpPr>
          <p:cNvPr id="1177" name="Google Shape;1177;p77"/>
          <p:cNvSpPr txBox="1"/>
          <p:nvPr/>
        </p:nvSpPr>
        <p:spPr>
          <a:xfrm>
            <a:off x="4707213" y="401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#bcbcbc</a:t>
            </a:r>
            <a:endParaRPr sz="1000"/>
          </a:p>
        </p:txBody>
      </p:sp>
      <p:sp>
        <p:nvSpPr>
          <p:cNvPr id="1178" name="Google Shape;1178;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type="title"/>
          </p:nvPr>
        </p:nvSpPr>
        <p:spPr>
          <a:xfrm>
            <a:off x="1561275" y="1323100"/>
            <a:ext cx="60354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90" name="Google Shape;390;p42"/>
          <p:cNvSpPr txBox="1"/>
          <p:nvPr>
            <p:ph idx="1" type="subTitle"/>
          </p:nvPr>
        </p:nvSpPr>
        <p:spPr>
          <a:xfrm>
            <a:off x="2457150" y="2294300"/>
            <a:ext cx="4229700" cy="15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grpSp>
        <p:nvGrpSpPr>
          <p:cNvPr id="391" name="Google Shape;391;p42"/>
          <p:cNvGrpSpPr/>
          <p:nvPr/>
        </p:nvGrpSpPr>
        <p:grpSpPr>
          <a:xfrm>
            <a:off x="6700" y="293550"/>
            <a:ext cx="9144600" cy="4556400"/>
            <a:chOff x="6700" y="293550"/>
            <a:chExt cx="9144600" cy="4556400"/>
          </a:xfrm>
        </p:grpSpPr>
        <p:cxnSp>
          <p:nvCxnSpPr>
            <p:cNvPr id="392" name="Google Shape;392;p42"/>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393" name="Google Shape;393;p42"/>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2" name="Shape 1182"/>
        <p:cNvGrpSpPr/>
        <p:nvPr/>
      </p:nvGrpSpPr>
      <p:grpSpPr>
        <a:xfrm>
          <a:off x="0" y="0"/>
          <a:ext cx="0" cy="0"/>
          <a:chOff x="0" y="0"/>
          <a:chExt cx="0" cy="0"/>
        </a:xfrm>
      </p:grpSpPr>
      <p:sp>
        <p:nvSpPr>
          <p:cNvPr id="1183" name="Google Shape;1183;p78"/>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84" name="Google Shape;1184;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85" name="Google Shape;1185;p7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86" name="Google Shape;1186;p7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87" name="Google Shape;1187;p7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88" name="Google Shape;1188;p7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89" name="Google Shape;1189;p7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90" name="Google Shape;1190;p7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91" name="Google Shape;1191;p7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192" name="Google Shape;1192;p7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193" name="Google Shape;1193;p7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194" name="Google Shape;1194;p7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8" name="Shape 1198"/>
        <p:cNvGrpSpPr/>
        <p:nvPr/>
      </p:nvGrpSpPr>
      <p:grpSpPr>
        <a:xfrm>
          <a:off x="0" y="0"/>
          <a:ext cx="0" cy="0"/>
          <a:chOff x="0" y="0"/>
          <a:chExt cx="0" cy="0"/>
        </a:xfrm>
      </p:grpSpPr>
      <p:grpSp>
        <p:nvGrpSpPr>
          <p:cNvPr id="1199" name="Google Shape;1199;p79"/>
          <p:cNvGrpSpPr/>
          <p:nvPr/>
        </p:nvGrpSpPr>
        <p:grpSpPr>
          <a:xfrm>
            <a:off x="5048544" y="3019584"/>
            <a:ext cx="442841" cy="514271"/>
            <a:chOff x="4727025" y="1332775"/>
            <a:chExt cx="59900" cy="69625"/>
          </a:xfrm>
        </p:grpSpPr>
        <p:sp>
          <p:nvSpPr>
            <p:cNvPr id="1200" name="Google Shape;1200;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79"/>
          <p:cNvGrpSpPr/>
          <p:nvPr/>
        </p:nvGrpSpPr>
        <p:grpSpPr>
          <a:xfrm>
            <a:off x="5723860" y="2267072"/>
            <a:ext cx="500909" cy="500899"/>
            <a:chOff x="4820425" y="1329900"/>
            <a:chExt cx="70175" cy="70350"/>
          </a:xfrm>
        </p:grpSpPr>
        <p:sp>
          <p:nvSpPr>
            <p:cNvPr id="1203" name="Google Shape;1203;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9"/>
          <p:cNvGrpSpPr/>
          <p:nvPr/>
        </p:nvGrpSpPr>
        <p:grpSpPr>
          <a:xfrm>
            <a:off x="6376484" y="2278862"/>
            <a:ext cx="538135" cy="493119"/>
            <a:chOff x="4903200" y="1331525"/>
            <a:chExt cx="73575" cy="67425"/>
          </a:xfrm>
        </p:grpSpPr>
        <p:sp>
          <p:nvSpPr>
            <p:cNvPr id="1208" name="Google Shape;1208;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09" name="Google Shape;1209;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79"/>
          <p:cNvGrpSpPr/>
          <p:nvPr/>
        </p:nvGrpSpPr>
        <p:grpSpPr>
          <a:xfrm>
            <a:off x="5636435" y="3020840"/>
            <a:ext cx="544563" cy="511895"/>
            <a:chOff x="4815575" y="1416800"/>
            <a:chExt cx="73750" cy="71400"/>
          </a:xfrm>
        </p:grpSpPr>
        <p:sp>
          <p:nvSpPr>
            <p:cNvPr id="1211" name="Google Shape;1211;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79"/>
          <p:cNvGrpSpPr/>
          <p:nvPr/>
        </p:nvGrpSpPr>
        <p:grpSpPr>
          <a:xfrm>
            <a:off x="6333060" y="3020546"/>
            <a:ext cx="602914" cy="512477"/>
            <a:chOff x="4902475" y="1418875"/>
            <a:chExt cx="74500" cy="63775"/>
          </a:xfrm>
        </p:grpSpPr>
        <p:sp>
          <p:nvSpPr>
            <p:cNvPr id="1215" name="Google Shape;1215;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79"/>
          <p:cNvGrpSpPr/>
          <p:nvPr/>
        </p:nvGrpSpPr>
        <p:grpSpPr>
          <a:xfrm>
            <a:off x="5748932" y="3759785"/>
            <a:ext cx="515391" cy="525699"/>
            <a:chOff x="4818100" y="1507675"/>
            <a:chExt cx="71225" cy="71625"/>
          </a:xfrm>
        </p:grpSpPr>
        <p:sp>
          <p:nvSpPr>
            <p:cNvPr id="1218" name="Google Shape;1218;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9"/>
          <p:cNvGrpSpPr/>
          <p:nvPr/>
        </p:nvGrpSpPr>
        <p:grpSpPr>
          <a:xfrm>
            <a:off x="5087034" y="3781317"/>
            <a:ext cx="522956" cy="489869"/>
            <a:chOff x="4721450" y="1509475"/>
            <a:chExt cx="79350" cy="74325"/>
          </a:xfrm>
        </p:grpSpPr>
        <p:sp>
          <p:nvSpPr>
            <p:cNvPr id="1223" name="Google Shape;1223;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79"/>
          <p:cNvGrpSpPr/>
          <p:nvPr/>
        </p:nvGrpSpPr>
        <p:grpSpPr>
          <a:xfrm>
            <a:off x="6410277" y="3761069"/>
            <a:ext cx="525704" cy="535436"/>
            <a:chOff x="4906800" y="1507500"/>
            <a:chExt cx="70350" cy="71075"/>
          </a:xfrm>
        </p:grpSpPr>
        <p:sp>
          <p:nvSpPr>
            <p:cNvPr id="1228" name="Google Shape;1228;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9"/>
          <p:cNvGrpSpPr/>
          <p:nvPr/>
        </p:nvGrpSpPr>
        <p:grpSpPr>
          <a:xfrm>
            <a:off x="4443099" y="2267050"/>
            <a:ext cx="508054" cy="508095"/>
            <a:chOff x="3736598" y="2170606"/>
            <a:chExt cx="404889" cy="404889"/>
          </a:xfrm>
        </p:grpSpPr>
        <p:sp>
          <p:nvSpPr>
            <p:cNvPr id="1234" name="Google Shape;1234;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79"/>
          <p:cNvGrpSpPr/>
          <p:nvPr/>
        </p:nvGrpSpPr>
        <p:grpSpPr>
          <a:xfrm>
            <a:off x="3731139" y="2267145"/>
            <a:ext cx="575790" cy="507904"/>
            <a:chOff x="3161917" y="2170682"/>
            <a:chExt cx="458870" cy="404737"/>
          </a:xfrm>
        </p:grpSpPr>
        <p:sp>
          <p:nvSpPr>
            <p:cNvPr id="1239" name="Google Shape;1239;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0" name="Google Shape;1240;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79"/>
          <p:cNvGrpSpPr/>
          <p:nvPr/>
        </p:nvGrpSpPr>
        <p:grpSpPr>
          <a:xfrm>
            <a:off x="3758669" y="3027517"/>
            <a:ext cx="520730" cy="498567"/>
            <a:chOff x="3179914" y="2889488"/>
            <a:chExt cx="422876" cy="404911"/>
          </a:xfrm>
        </p:grpSpPr>
        <p:sp>
          <p:nvSpPr>
            <p:cNvPr id="1243" name="Google Shape;1243;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79"/>
          <p:cNvGrpSpPr/>
          <p:nvPr/>
        </p:nvGrpSpPr>
        <p:grpSpPr>
          <a:xfrm>
            <a:off x="4387349" y="3027477"/>
            <a:ext cx="516145" cy="498648"/>
            <a:chOff x="3729467" y="2889422"/>
            <a:chExt cx="419153" cy="404977"/>
          </a:xfrm>
        </p:grpSpPr>
        <p:sp>
          <p:nvSpPr>
            <p:cNvPr id="1250" name="Google Shape;1250;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7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79"/>
          <p:cNvGrpSpPr/>
          <p:nvPr/>
        </p:nvGrpSpPr>
        <p:grpSpPr>
          <a:xfrm>
            <a:off x="7107677" y="2474362"/>
            <a:ext cx="166473" cy="141497"/>
            <a:chOff x="4660325" y="1866850"/>
            <a:chExt cx="68350" cy="58100"/>
          </a:xfrm>
        </p:grpSpPr>
        <p:sp>
          <p:nvSpPr>
            <p:cNvPr id="1262" name="Google Shape;1262;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79"/>
          <p:cNvGrpSpPr/>
          <p:nvPr/>
        </p:nvGrpSpPr>
        <p:grpSpPr>
          <a:xfrm>
            <a:off x="7417022" y="2500086"/>
            <a:ext cx="162515" cy="90049"/>
            <a:chOff x="4791775" y="1877500"/>
            <a:chExt cx="66725" cy="36975"/>
          </a:xfrm>
        </p:grpSpPr>
        <p:sp>
          <p:nvSpPr>
            <p:cNvPr id="1265" name="Google Shape;1265;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79"/>
          <p:cNvGrpSpPr/>
          <p:nvPr/>
        </p:nvGrpSpPr>
        <p:grpSpPr>
          <a:xfrm>
            <a:off x="7738734" y="2500086"/>
            <a:ext cx="144979" cy="90049"/>
            <a:chOff x="4923925" y="1877500"/>
            <a:chExt cx="59525" cy="36975"/>
          </a:xfrm>
        </p:grpSpPr>
        <p:sp>
          <p:nvSpPr>
            <p:cNvPr id="1268" name="Google Shape;1268;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9"/>
          <p:cNvGrpSpPr/>
          <p:nvPr/>
        </p:nvGrpSpPr>
        <p:grpSpPr>
          <a:xfrm>
            <a:off x="8033226" y="2482277"/>
            <a:ext cx="141447" cy="125667"/>
            <a:chOff x="5058450" y="1870100"/>
            <a:chExt cx="58075" cy="51600"/>
          </a:xfrm>
        </p:grpSpPr>
        <p:sp>
          <p:nvSpPr>
            <p:cNvPr id="1271" name="Google Shape;1271;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79"/>
          <p:cNvGrpSpPr/>
          <p:nvPr/>
        </p:nvGrpSpPr>
        <p:grpSpPr>
          <a:xfrm>
            <a:off x="7447741" y="2904685"/>
            <a:ext cx="101077" cy="107645"/>
            <a:chOff x="4811425" y="2065025"/>
            <a:chExt cx="41500" cy="44200"/>
          </a:xfrm>
        </p:grpSpPr>
        <p:sp>
          <p:nvSpPr>
            <p:cNvPr id="1274" name="Google Shape;1274;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79"/>
          <p:cNvGrpSpPr/>
          <p:nvPr/>
        </p:nvGrpSpPr>
        <p:grpSpPr>
          <a:xfrm>
            <a:off x="7740178" y="2904898"/>
            <a:ext cx="120867" cy="107218"/>
            <a:chOff x="4929875" y="2065025"/>
            <a:chExt cx="49625" cy="44025"/>
          </a:xfrm>
        </p:grpSpPr>
        <p:sp>
          <p:nvSpPr>
            <p:cNvPr id="1277" name="Google Shape;1277;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9"/>
          <p:cNvGrpSpPr/>
          <p:nvPr/>
        </p:nvGrpSpPr>
        <p:grpSpPr>
          <a:xfrm>
            <a:off x="8068847" y="2907912"/>
            <a:ext cx="70206" cy="101191"/>
            <a:chOff x="5083925" y="2066350"/>
            <a:chExt cx="28825" cy="41550"/>
          </a:xfrm>
        </p:grpSpPr>
        <p:sp>
          <p:nvSpPr>
            <p:cNvPr id="1280" name="Google Shape;1280;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9"/>
          <p:cNvGrpSpPr/>
          <p:nvPr/>
        </p:nvGrpSpPr>
        <p:grpSpPr>
          <a:xfrm>
            <a:off x="7100401" y="2923559"/>
            <a:ext cx="181026" cy="69896"/>
            <a:chOff x="4659775" y="2072775"/>
            <a:chExt cx="74325" cy="28700"/>
          </a:xfrm>
        </p:grpSpPr>
        <p:sp>
          <p:nvSpPr>
            <p:cNvPr id="1283" name="Google Shape;1283;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79"/>
          <p:cNvGrpSpPr/>
          <p:nvPr/>
        </p:nvGrpSpPr>
        <p:grpSpPr>
          <a:xfrm>
            <a:off x="8020257" y="2714124"/>
            <a:ext cx="167387" cy="89197"/>
            <a:chOff x="4662475" y="1976500"/>
            <a:chExt cx="68725" cy="36625"/>
          </a:xfrm>
        </p:grpSpPr>
        <p:sp>
          <p:nvSpPr>
            <p:cNvPr id="1287" name="Google Shape;1287;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79"/>
          <p:cNvGrpSpPr/>
          <p:nvPr/>
        </p:nvGrpSpPr>
        <p:grpSpPr>
          <a:xfrm>
            <a:off x="7717162" y="2717564"/>
            <a:ext cx="166899" cy="82317"/>
            <a:chOff x="4920150" y="1977875"/>
            <a:chExt cx="68525" cy="33800"/>
          </a:xfrm>
        </p:grpSpPr>
        <p:sp>
          <p:nvSpPr>
            <p:cNvPr id="1291" name="Google Shape;1291;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9"/>
          <p:cNvGrpSpPr/>
          <p:nvPr/>
        </p:nvGrpSpPr>
        <p:grpSpPr>
          <a:xfrm>
            <a:off x="7128319" y="3121482"/>
            <a:ext cx="125190" cy="127858"/>
            <a:chOff x="4676550" y="2160575"/>
            <a:chExt cx="51400" cy="52500"/>
          </a:xfrm>
        </p:grpSpPr>
        <p:sp>
          <p:nvSpPr>
            <p:cNvPr id="1295" name="Google Shape;1295;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79"/>
          <p:cNvGrpSpPr/>
          <p:nvPr/>
        </p:nvGrpSpPr>
        <p:grpSpPr>
          <a:xfrm>
            <a:off x="7425577" y="3128514"/>
            <a:ext cx="145405" cy="113794"/>
            <a:chOff x="4768325" y="2163475"/>
            <a:chExt cx="59700" cy="46725"/>
          </a:xfrm>
        </p:grpSpPr>
        <p:sp>
          <p:nvSpPr>
            <p:cNvPr id="1299" name="Google Shape;1299;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7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79"/>
          <p:cNvGrpSpPr/>
          <p:nvPr/>
        </p:nvGrpSpPr>
        <p:grpSpPr>
          <a:xfrm>
            <a:off x="7441895" y="3383608"/>
            <a:ext cx="112768" cy="106853"/>
            <a:chOff x="4768575" y="2253950"/>
            <a:chExt cx="46300" cy="43875"/>
          </a:xfrm>
        </p:grpSpPr>
        <p:sp>
          <p:nvSpPr>
            <p:cNvPr id="1308" name="Google Shape;1308;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79"/>
          <p:cNvGrpSpPr/>
          <p:nvPr/>
        </p:nvGrpSpPr>
        <p:grpSpPr>
          <a:xfrm>
            <a:off x="7741518" y="3872634"/>
            <a:ext cx="118187" cy="146246"/>
            <a:chOff x="4960900" y="2433225"/>
            <a:chExt cx="48525" cy="60050"/>
          </a:xfrm>
        </p:grpSpPr>
        <p:sp>
          <p:nvSpPr>
            <p:cNvPr id="1311" name="Google Shape;1311;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79"/>
          <p:cNvGrpSpPr/>
          <p:nvPr/>
        </p:nvGrpSpPr>
        <p:grpSpPr>
          <a:xfrm>
            <a:off x="7430083" y="4136695"/>
            <a:ext cx="136394" cy="143810"/>
            <a:chOff x="4854075" y="2527625"/>
            <a:chExt cx="56000" cy="59050"/>
          </a:xfrm>
        </p:grpSpPr>
        <p:sp>
          <p:nvSpPr>
            <p:cNvPr id="1314" name="Google Shape;1314;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9"/>
          <p:cNvGrpSpPr/>
          <p:nvPr/>
        </p:nvGrpSpPr>
        <p:grpSpPr>
          <a:xfrm>
            <a:off x="8054294" y="3600439"/>
            <a:ext cx="99312" cy="160797"/>
            <a:chOff x="5059700" y="2334775"/>
            <a:chExt cx="40775" cy="66025"/>
          </a:xfrm>
        </p:grpSpPr>
        <p:sp>
          <p:nvSpPr>
            <p:cNvPr id="1320" name="Google Shape;1320;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79"/>
          <p:cNvGrpSpPr/>
          <p:nvPr/>
        </p:nvGrpSpPr>
        <p:grpSpPr>
          <a:xfrm>
            <a:off x="8011458" y="3865571"/>
            <a:ext cx="184984" cy="160371"/>
            <a:chOff x="5037700" y="2430325"/>
            <a:chExt cx="75950" cy="65850"/>
          </a:xfrm>
        </p:grpSpPr>
        <p:sp>
          <p:nvSpPr>
            <p:cNvPr id="1330" name="Google Shape;1330;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79"/>
          <p:cNvGrpSpPr/>
          <p:nvPr/>
        </p:nvGrpSpPr>
        <p:grpSpPr>
          <a:xfrm>
            <a:off x="7430964" y="3632023"/>
            <a:ext cx="173014" cy="97629"/>
            <a:chOff x="4756975" y="2341800"/>
            <a:chExt cx="91975" cy="51925"/>
          </a:xfrm>
        </p:grpSpPr>
        <p:sp>
          <p:nvSpPr>
            <p:cNvPr id="1333" name="Google Shape;1333;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79"/>
          <p:cNvGrpSpPr/>
          <p:nvPr/>
        </p:nvGrpSpPr>
        <p:grpSpPr>
          <a:xfrm>
            <a:off x="7697901" y="4120720"/>
            <a:ext cx="212497" cy="175761"/>
            <a:chOff x="4943575" y="2516350"/>
            <a:chExt cx="98675" cy="81700"/>
          </a:xfrm>
        </p:grpSpPr>
        <p:sp>
          <p:nvSpPr>
            <p:cNvPr id="1354" name="Google Shape;1354;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79"/>
          <p:cNvGrpSpPr/>
          <p:nvPr/>
        </p:nvGrpSpPr>
        <p:grpSpPr>
          <a:xfrm>
            <a:off x="1955962" y="3346963"/>
            <a:ext cx="965351" cy="134611"/>
            <a:chOff x="4411970" y="2962952"/>
            <a:chExt cx="706544" cy="104212"/>
          </a:xfrm>
        </p:grpSpPr>
        <p:sp>
          <p:nvSpPr>
            <p:cNvPr id="1433" name="Google Shape;1433;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79"/>
          <p:cNvGrpSpPr/>
          <p:nvPr/>
        </p:nvGrpSpPr>
        <p:grpSpPr>
          <a:xfrm>
            <a:off x="1955962" y="2935877"/>
            <a:ext cx="960158" cy="289172"/>
            <a:chOff x="4411970" y="2726085"/>
            <a:chExt cx="643107" cy="193659"/>
          </a:xfrm>
        </p:grpSpPr>
        <p:sp>
          <p:nvSpPr>
            <p:cNvPr id="1438" name="Google Shape;1438;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79"/>
          <p:cNvGrpSpPr/>
          <p:nvPr/>
        </p:nvGrpSpPr>
        <p:grpSpPr>
          <a:xfrm>
            <a:off x="958854" y="3201987"/>
            <a:ext cx="833173" cy="259209"/>
            <a:chOff x="4411970" y="4340222"/>
            <a:chExt cx="779467" cy="242683"/>
          </a:xfrm>
        </p:grpSpPr>
        <p:sp>
          <p:nvSpPr>
            <p:cNvPr id="1442" name="Google Shape;1442;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9"/>
          <p:cNvGrpSpPr/>
          <p:nvPr/>
        </p:nvGrpSpPr>
        <p:grpSpPr>
          <a:xfrm>
            <a:off x="1955962" y="2597733"/>
            <a:ext cx="965160" cy="216230"/>
            <a:chOff x="4411970" y="2468674"/>
            <a:chExt cx="747317" cy="167425"/>
          </a:xfrm>
        </p:grpSpPr>
        <p:sp>
          <p:nvSpPr>
            <p:cNvPr id="1446" name="Google Shape;1446;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79"/>
          <p:cNvGrpSpPr/>
          <p:nvPr/>
        </p:nvGrpSpPr>
        <p:grpSpPr>
          <a:xfrm>
            <a:off x="954709" y="2502450"/>
            <a:ext cx="810451" cy="319148"/>
            <a:chOff x="4411970" y="3686602"/>
            <a:chExt cx="797845" cy="314215"/>
          </a:xfrm>
        </p:grpSpPr>
        <p:sp>
          <p:nvSpPr>
            <p:cNvPr id="1449" name="Google Shape;1449;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7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79"/>
          <p:cNvGrpSpPr/>
          <p:nvPr/>
        </p:nvGrpSpPr>
        <p:grpSpPr>
          <a:xfrm>
            <a:off x="954806" y="2256974"/>
            <a:ext cx="1970333" cy="208784"/>
            <a:chOff x="6336019" y="3733725"/>
            <a:chExt cx="2566206" cy="351310"/>
          </a:xfrm>
        </p:grpSpPr>
        <p:sp>
          <p:nvSpPr>
            <p:cNvPr id="1456" name="Google Shape;1456;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9"/>
          <p:cNvGrpSpPr/>
          <p:nvPr/>
        </p:nvGrpSpPr>
        <p:grpSpPr>
          <a:xfrm>
            <a:off x="1955962" y="3864529"/>
            <a:ext cx="946551" cy="153200"/>
            <a:chOff x="4404545" y="3301592"/>
            <a:chExt cx="782403" cy="129272"/>
          </a:xfrm>
        </p:grpSpPr>
        <p:sp>
          <p:nvSpPr>
            <p:cNvPr id="1461" name="Google Shape;1461;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79"/>
          <p:cNvGrpSpPr/>
          <p:nvPr/>
        </p:nvGrpSpPr>
        <p:grpSpPr>
          <a:xfrm>
            <a:off x="1955962" y="3603488"/>
            <a:ext cx="962257" cy="139127"/>
            <a:chOff x="4411970" y="3131459"/>
            <a:chExt cx="710520" cy="117397"/>
          </a:xfrm>
        </p:grpSpPr>
        <p:sp>
          <p:nvSpPr>
            <p:cNvPr id="1464" name="Google Shape;1464;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66" name="Google Shape;1466;p7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79"/>
          <p:cNvGrpSpPr/>
          <p:nvPr/>
        </p:nvGrpSpPr>
        <p:grpSpPr>
          <a:xfrm>
            <a:off x="956107" y="3538282"/>
            <a:ext cx="823838" cy="458988"/>
            <a:chOff x="4411970" y="1801825"/>
            <a:chExt cx="734586" cy="409262"/>
          </a:xfrm>
        </p:grpSpPr>
        <p:sp>
          <p:nvSpPr>
            <p:cNvPr id="1468" name="Google Shape;1468;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9"/>
          <p:cNvGrpSpPr/>
          <p:nvPr/>
        </p:nvGrpSpPr>
        <p:grpSpPr>
          <a:xfrm>
            <a:off x="956107" y="4086708"/>
            <a:ext cx="856348" cy="212039"/>
            <a:chOff x="4411970" y="2233974"/>
            <a:chExt cx="763574" cy="189068"/>
          </a:xfrm>
        </p:grpSpPr>
        <p:sp>
          <p:nvSpPr>
            <p:cNvPr id="1471" name="Google Shape;1471;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79"/>
          <p:cNvGrpSpPr/>
          <p:nvPr/>
        </p:nvGrpSpPr>
        <p:grpSpPr>
          <a:xfrm>
            <a:off x="3066303" y="2262044"/>
            <a:ext cx="511602" cy="511602"/>
            <a:chOff x="5681300" y="2527788"/>
            <a:chExt cx="805800" cy="805800"/>
          </a:xfrm>
        </p:grpSpPr>
        <p:sp>
          <p:nvSpPr>
            <p:cNvPr id="1474" name="Google Shape;1474;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79"/>
          <p:cNvGrpSpPr/>
          <p:nvPr/>
        </p:nvGrpSpPr>
        <p:grpSpPr>
          <a:xfrm>
            <a:off x="3063497" y="3028627"/>
            <a:ext cx="513021" cy="512935"/>
            <a:chOff x="4049800" y="640400"/>
            <a:chExt cx="858900" cy="858900"/>
          </a:xfrm>
        </p:grpSpPr>
        <p:sp>
          <p:nvSpPr>
            <p:cNvPr id="1477" name="Google Shape;1477;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79"/>
          <p:cNvGrpSpPr/>
          <p:nvPr/>
        </p:nvGrpSpPr>
        <p:grpSpPr>
          <a:xfrm>
            <a:off x="2980696" y="3680519"/>
            <a:ext cx="686489" cy="686585"/>
            <a:chOff x="5080188" y="927900"/>
            <a:chExt cx="961200" cy="961200"/>
          </a:xfrm>
        </p:grpSpPr>
        <p:sp>
          <p:nvSpPr>
            <p:cNvPr id="1480" name="Google Shape;1480;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79"/>
          <p:cNvGrpSpPr/>
          <p:nvPr/>
        </p:nvGrpSpPr>
        <p:grpSpPr>
          <a:xfrm>
            <a:off x="3763848" y="3773248"/>
            <a:ext cx="510373" cy="510937"/>
            <a:chOff x="7508249" y="1522825"/>
            <a:chExt cx="1326332" cy="1322987"/>
          </a:xfrm>
        </p:grpSpPr>
        <p:sp>
          <p:nvSpPr>
            <p:cNvPr id="1489" name="Google Shape;1489;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79"/>
          <p:cNvGrpSpPr/>
          <p:nvPr/>
        </p:nvGrpSpPr>
        <p:grpSpPr>
          <a:xfrm>
            <a:off x="4455441" y="3774653"/>
            <a:ext cx="492652" cy="503348"/>
            <a:chOff x="6039282" y="1042577"/>
            <a:chExt cx="734315" cy="731929"/>
          </a:xfrm>
        </p:grpSpPr>
        <p:sp>
          <p:nvSpPr>
            <p:cNvPr id="1500" name="Google Shape;1500;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9"/>
          <p:cNvGrpSpPr/>
          <p:nvPr/>
        </p:nvGrpSpPr>
        <p:grpSpPr>
          <a:xfrm>
            <a:off x="5095855" y="2270694"/>
            <a:ext cx="483304" cy="504902"/>
            <a:chOff x="1825800" y="1651625"/>
            <a:chExt cx="568125" cy="591775"/>
          </a:xfrm>
        </p:grpSpPr>
        <p:sp>
          <p:nvSpPr>
            <p:cNvPr id="1522" name="Google Shape;1522;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7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533" name="Google Shape;1533;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pSp>
        <p:nvGrpSpPr>
          <p:cNvPr id="1538" name="Google Shape;1538;p80"/>
          <p:cNvGrpSpPr/>
          <p:nvPr/>
        </p:nvGrpSpPr>
        <p:grpSpPr>
          <a:xfrm>
            <a:off x="722059" y="955168"/>
            <a:ext cx="2492868" cy="1379876"/>
            <a:chOff x="2654821" y="2311071"/>
            <a:chExt cx="2279715" cy="1262120"/>
          </a:xfrm>
        </p:grpSpPr>
        <p:grpSp>
          <p:nvGrpSpPr>
            <p:cNvPr id="1539" name="Google Shape;1539;p80"/>
            <p:cNvGrpSpPr/>
            <p:nvPr/>
          </p:nvGrpSpPr>
          <p:grpSpPr>
            <a:xfrm>
              <a:off x="4034269" y="2840745"/>
              <a:ext cx="40212" cy="36437"/>
              <a:chOff x="4293400" y="2574725"/>
              <a:chExt cx="84425" cy="80100"/>
            </a:xfrm>
          </p:grpSpPr>
          <p:sp>
            <p:nvSpPr>
              <p:cNvPr id="1540" name="Google Shape;1540;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41" name="Google Shape;1541;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80"/>
            <p:cNvGrpSpPr/>
            <p:nvPr/>
          </p:nvGrpSpPr>
          <p:grpSpPr>
            <a:xfrm>
              <a:off x="3894606" y="2334874"/>
              <a:ext cx="913198" cy="518984"/>
              <a:chOff x="4000175" y="1462675"/>
              <a:chExt cx="1917275" cy="1140875"/>
            </a:xfrm>
          </p:grpSpPr>
          <p:sp>
            <p:nvSpPr>
              <p:cNvPr id="1543" name="Google Shape;1543;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44" name="Google Shape;1544;p80"/>
              <p:cNvGrpSpPr/>
              <p:nvPr/>
            </p:nvGrpSpPr>
            <p:grpSpPr>
              <a:xfrm>
                <a:off x="4000175" y="1462675"/>
                <a:ext cx="1917275" cy="1140875"/>
                <a:chOff x="4000175" y="1462675"/>
                <a:chExt cx="1917275" cy="1140875"/>
              </a:xfrm>
            </p:grpSpPr>
            <p:sp>
              <p:nvSpPr>
                <p:cNvPr id="1545" name="Google Shape;1545;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46" name="Google Shape;1546;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0" name="Google Shape;1550;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1" name="Google Shape;1551;p80"/>
            <p:cNvGrpSpPr/>
            <p:nvPr/>
          </p:nvGrpSpPr>
          <p:grpSpPr>
            <a:xfrm>
              <a:off x="3875768" y="2846704"/>
              <a:ext cx="44796" cy="47366"/>
              <a:chOff x="3960625" y="2587825"/>
              <a:chExt cx="94050" cy="104125"/>
            </a:xfrm>
          </p:grpSpPr>
          <p:sp>
            <p:nvSpPr>
              <p:cNvPr id="1552" name="Google Shape;1552;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53" name="Google Shape;1553;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80"/>
            <p:cNvGrpSpPr/>
            <p:nvPr/>
          </p:nvGrpSpPr>
          <p:grpSpPr>
            <a:xfrm>
              <a:off x="3782759" y="2807162"/>
              <a:ext cx="82686" cy="85487"/>
              <a:chOff x="3765350" y="2500900"/>
              <a:chExt cx="173600" cy="187925"/>
            </a:xfrm>
          </p:grpSpPr>
          <p:sp>
            <p:nvSpPr>
              <p:cNvPr id="1555" name="Google Shape;1555;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56" name="Google Shape;1556;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80"/>
            <p:cNvGrpSpPr/>
            <p:nvPr/>
          </p:nvGrpSpPr>
          <p:grpSpPr>
            <a:xfrm>
              <a:off x="3775674" y="2798496"/>
              <a:ext cx="40545" cy="23564"/>
              <a:chOff x="3750475" y="2481850"/>
              <a:chExt cx="85125" cy="51800"/>
            </a:xfrm>
          </p:grpSpPr>
          <p:sp>
            <p:nvSpPr>
              <p:cNvPr id="1562" name="Google Shape;1562;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64" name="Google Shape;1564;p80"/>
            <p:cNvGrpSpPr/>
            <p:nvPr/>
          </p:nvGrpSpPr>
          <p:grpSpPr>
            <a:xfrm>
              <a:off x="3716946" y="2776024"/>
              <a:ext cx="81971" cy="76912"/>
              <a:chOff x="3627175" y="2432450"/>
              <a:chExt cx="172100" cy="169075"/>
            </a:xfrm>
          </p:grpSpPr>
          <p:sp>
            <p:nvSpPr>
              <p:cNvPr id="1565" name="Google Shape;1565;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67" name="Google Shape;1567;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68" name="Google Shape;1568;p80"/>
            <p:cNvGrpSpPr/>
            <p:nvPr/>
          </p:nvGrpSpPr>
          <p:grpSpPr>
            <a:xfrm>
              <a:off x="3685682" y="2845624"/>
              <a:ext cx="29311" cy="45055"/>
              <a:chOff x="3561536" y="2585450"/>
              <a:chExt cx="61539" cy="99045"/>
            </a:xfrm>
          </p:grpSpPr>
          <p:sp>
            <p:nvSpPr>
              <p:cNvPr id="1569" name="Google Shape;1569;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71" name="Google Shape;1571;p80"/>
            <p:cNvGrpSpPr/>
            <p:nvPr/>
          </p:nvGrpSpPr>
          <p:grpSpPr>
            <a:xfrm>
              <a:off x="3849905" y="2572252"/>
              <a:ext cx="74339" cy="119559"/>
              <a:chOff x="3906325" y="1984500"/>
              <a:chExt cx="156075" cy="262825"/>
            </a:xfrm>
          </p:grpSpPr>
          <p:sp>
            <p:nvSpPr>
              <p:cNvPr id="1572" name="Google Shape;1572;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73" name="Google Shape;1573;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80"/>
            <p:cNvGrpSpPr/>
            <p:nvPr/>
          </p:nvGrpSpPr>
          <p:grpSpPr>
            <a:xfrm>
              <a:off x="2654821" y="2414345"/>
              <a:ext cx="667570" cy="558731"/>
              <a:chOff x="1397225" y="1637375"/>
              <a:chExt cx="1401575" cy="1228250"/>
            </a:xfrm>
          </p:grpSpPr>
          <p:sp>
            <p:nvSpPr>
              <p:cNvPr id="1575" name="Google Shape;1575;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76" name="Google Shape;1576;p80"/>
              <p:cNvGrpSpPr/>
              <p:nvPr/>
            </p:nvGrpSpPr>
            <p:grpSpPr>
              <a:xfrm>
                <a:off x="1397225" y="1637375"/>
                <a:ext cx="1398775" cy="1228250"/>
                <a:chOff x="1397225" y="1637375"/>
                <a:chExt cx="1398775" cy="1228250"/>
              </a:xfrm>
            </p:grpSpPr>
            <p:sp>
              <p:nvSpPr>
                <p:cNvPr id="1577" name="Google Shape;1577;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9" name="Google Shape;1579;p80"/>
            <p:cNvGrpSpPr/>
            <p:nvPr/>
          </p:nvGrpSpPr>
          <p:grpSpPr>
            <a:xfrm>
              <a:off x="3230417" y="3103734"/>
              <a:ext cx="282982" cy="280332"/>
              <a:chOff x="2605700" y="3152850"/>
              <a:chExt cx="594125" cy="616250"/>
            </a:xfrm>
          </p:grpSpPr>
          <p:sp>
            <p:nvSpPr>
              <p:cNvPr id="1580" name="Google Shape;1580;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81" name="Google Shape;1581;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82" name="Google Shape;1582;p80"/>
            <p:cNvGrpSpPr/>
            <p:nvPr/>
          </p:nvGrpSpPr>
          <p:grpSpPr>
            <a:xfrm>
              <a:off x="3265985" y="3226989"/>
              <a:ext cx="87151" cy="346202"/>
              <a:chOff x="2680375" y="3423800"/>
              <a:chExt cx="182975" cy="761050"/>
            </a:xfrm>
          </p:grpSpPr>
          <p:sp>
            <p:nvSpPr>
              <p:cNvPr id="1583" name="Google Shape;1583;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84" name="Google Shape;1584;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80"/>
            <p:cNvGrpSpPr/>
            <p:nvPr/>
          </p:nvGrpSpPr>
          <p:grpSpPr>
            <a:xfrm>
              <a:off x="3855466" y="3289811"/>
              <a:ext cx="112514" cy="94210"/>
              <a:chOff x="3918000" y="3561900"/>
              <a:chExt cx="236225" cy="207100"/>
            </a:xfrm>
          </p:grpSpPr>
          <p:sp>
            <p:nvSpPr>
              <p:cNvPr id="1586" name="Google Shape;1586;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87" name="Google Shape;1587;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91" name="Google Shape;1591;p80"/>
            <p:cNvGrpSpPr/>
            <p:nvPr/>
          </p:nvGrpSpPr>
          <p:grpSpPr>
            <a:xfrm>
              <a:off x="2905224" y="2311071"/>
              <a:ext cx="596721" cy="528992"/>
              <a:chOff x="1922950" y="1410350"/>
              <a:chExt cx="1252825" cy="1162875"/>
            </a:xfrm>
          </p:grpSpPr>
          <p:sp>
            <p:nvSpPr>
              <p:cNvPr id="1592" name="Google Shape;1592;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08" name="Google Shape;1608;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28" name="Google Shape;1628;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9" name="Google Shape;1629;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80"/>
            <p:cNvGrpSpPr/>
            <p:nvPr/>
          </p:nvGrpSpPr>
          <p:grpSpPr>
            <a:xfrm>
              <a:off x="3280929" y="3294542"/>
              <a:ext cx="109894" cy="272224"/>
              <a:chOff x="2711750" y="3572300"/>
              <a:chExt cx="230725" cy="598425"/>
            </a:xfrm>
          </p:grpSpPr>
          <p:sp>
            <p:nvSpPr>
              <p:cNvPr id="1631" name="Google Shape;1631;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80"/>
            <p:cNvGrpSpPr/>
            <p:nvPr/>
          </p:nvGrpSpPr>
          <p:grpSpPr>
            <a:xfrm>
              <a:off x="3790439" y="2408636"/>
              <a:ext cx="73017" cy="75684"/>
              <a:chOff x="3781475" y="1624825"/>
              <a:chExt cx="153300" cy="166375"/>
            </a:xfrm>
          </p:grpSpPr>
          <p:sp>
            <p:nvSpPr>
              <p:cNvPr id="1635" name="Google Shape;1635;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80"/>
            <p:cNvGrpSpPr/>
            <p:nvPr/>
          </p:nvGrpSpPr>
          <p:grpSpPr>
            <a:xfrm>
              <a:off x="4403342" y="3107749"/>
              <a:ext cx="316680" cy="101374"/>
              <a:chOff x="5068275" y="3161675"/>
              <a:chExt cx="664875" cy="222850"/>
            </a:xfrm>
          </p:grpSpPr>
          <p:sp>
            <p:nvSpPr>
              <p:cNvPr id="1647" name="Google Shape;1647;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80"/>
            <p:cNvGrpSpPr/>
            <p:nvPr/>
          </p:nvGrpSpPr>
          <p:grpSpPr>
            <a:xfrm>
              <a:off x="3697513" y="2707266"/>
              <a:ext cx="59549" cy="79733"/>
              <a:chOff x="3586375" y="2281300"/>
              <a:chExt cx="125025" cy="175275"/>
            </a:xfrm>
          </p:grpSpPr>
          <p:sp>
            <p:nvSpPr>
              <p:cNvPr id="1681" name="Google Shape;1681;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80"/>
            <p:cNvGrpSpPr/>
            <p:nvPr/>
          </p:nvGrpSpPr>
          <p:grpSpPr>
            <a:xfrm>
              <a:off x="4513224" y="3221724"/>
              <a:ext cx="274563" cy="280321"/>
              <a:chOff x="5298975" y="3412225"/>
              <a:chExt cx="576450" cy="616225"/>
            </a:xfrm>
          </p:grpSpPr>
          <p:sp>
            <p:nvSpPr>
              <p:cNvPr id="1685" name="Google Shape;1685;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6" name="Google Shape;1686;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80"/>
            <p:cNvGrpSpPr/>
            <p:nvPr/>
          </p:nvGrpSpPr>
          <p:grpSpPr>
            <a:xfrm>
              <a:off x="4824403" y="3421846"/>
              <a:ext cx="110132" cy="130647"/>
              <a:chOff x="5952300" y="3852150"/>
              <a:chExt cx="231225" cy="287200"/>
            </a:xfrm>
          </p:grpSpPr>
          <p:sp>
            <p:nvSpPr>
              <p:cNvPr id="1688" name="Google Shape;1688;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0" name="Google Shape;1690;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80"/>
            <p:cNvGrpSpPr/>
            <p:nvPr/>
          </p:nvGrpSpPr>
          <p:grpSpPr>
            <a:xfrm>
              <a:off x="4295710" y="3079670"/>
              <a:ext cx="14968" cy="27135"/>
              <a:chOff x="4842300" y="3099950"/>
              <a:chExt cx="31425" cy="59650"/>
            </a:xfrm>
          </p:grpSpPr>
          <p:sp>
            <p:nvSpPr>
              <p:cNvPr id="1699" name="Google Shape;1699;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80"/>
            <p:cNvGrpSpPr/>
            <p:nvPr/>
          </p:nvGrpSpPr>
          <p:grpSpPr>
            <a:xfrm>
              <a:off x="3831056" y="2816010"/>
              <a:ext cx="37378" cy="27612"/>
              <a:chOff x="3866750" y="2520350"/>
              <a:chExt cx="78475" cy="60700"/>
            </a:xfrm>
          </p:grpSpPr>
          <p:sp>
            <p:nvSpPr>
              <p:cNvPr id="1712" name="Google Shape;1712;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33" name="Google Shape;1733;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5" name="Google Shape;1745;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p80"/>
            <p:cNvGrpSpPr/>
            <p:nvPr/>
          </p:nvGrpSpPr>
          <p:grpSpPr>
            <a:xfrm>
              <a:off x="3632736" y="3051591"/>
              <a:ext cx="63288" cy="45217"/>
              <a:chOff x="3450375" y="3038225"/>
              <a:chExt cx="132875" cy="99400"/>
            </a:xfrm>
          </p:grpSpPr>
          <p:sp>
            <p:nvSpPr>
              <p:cNvPr id="1759" name="Google Shape;1759;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1" name="Google Shape;1761;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0" name="Google Shape;1770;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0" name="Google Shape;1780;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6" name="Google Shape;1786;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80"/>
          <p:cNvGrpSpPr/>
          <p:nvPr/>
        </p:nvGrpSpPr>
        <p:grpSpPr>
          <a:xfrm>
            <a:off x="719116" y="2850945"/>
            <a:ext cx="2622876" cy="1333540"/>
            <a:chOff x="238125" y="1038125"/>
            <a:chExt cx="7146800" cy="3633625"/>
          </a:xfrm>
        </p:grpSpPr>
        <p:sp>
          <p:nvSpPr>
            <p:cNvPr id="1797" name="Google Shape;1797;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80"/>
          <p:cNvGrpSpPr/>
          <p:nvPr/>
        </p:nvGrpSpPr>
        <p:grpSpPr>
          <a:xfrm>
            <a:off x="5834044" y="993055"/>
            <a:ext cx="2590840" cy="1380235"/>
            <a:chOff x="233350" y="949250"/>
            <a:chExt cx="7137300" cy="3802300"/>
          </a:xfrm>
        </p:grpSpPr>
        <p:sp>
          <p:nvSpPr>
            <p:cNvPr id="3370" name="Google Shape;3370;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80"/>
          <p:cNvGrpSpPr/>
          <p:nvPr/>
        </p:nvGrpSpPr>
        <p:grpSpPr>
          <a:xfrm>
            <a:off x="7648473" y="3037828"/>
            <a:ext cx="104231" cy="320340"/>
            <a:chOff x="7564426" y="3224343"/>
            <a:chExt cx="119985" cy="368801"/>
          </a:xfrm>
        </p:grpSpPr>
        <p:sp>
          <p:nvSpPr>
            <p:cNvPr id="3422" name="Google Shape;3422;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80"/>
          <p:cNvGrpSpPr/>
          <p:nvPr/>
        </p:nvGrpSpPr>
        <p:grpSpPr>
          <a:xfrm>
            <a:off x="7347962" y="3031929"/>
            <a:ext cx="189489" cy="332132"/>
            <a:chOff x="8370831" y="3202002"/>
            <a:chExt cx="218129" cy="382376"/>
          </a:xfrm>
        </p:grpSpPr>
        <p:sp>
          <p:nvSpPr>
            <p:cNvPr id="3425" name="Google Shape;3425;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80"/>
          <p:cNvGrpSpPr/>
          <p:nvPr/>
        </p:nvGrpSpPr>
        <p:grpSpPr>
          <a:xfrm>
            <a:off x="8071351" y="3443061"/>
            <a:ext cx="309429" cy="267000"/>
            <a:chOff x="6742064" y="3750480"/>
            <a:chExt cx="399315" cy="344560"/>
          </a:xfrm>
        </p:grpSpPr>
        <p:sp>
          <p:nvSpPr>
            <p:cNvPr id="3428" name="Google Shape;3428;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80"/>
          <p:cNvGrpSpPr/>
          <p:nvPr/>
        </p:nvGrpSpPr>
        <p:grpSpPr>
          <a:xfrm>
            <a:off x="7610370" y="3794109"/>
            <a:ext cx="180437" cy="281608"/>
            <a:chOff x="7248525" y="3739696"/>
            <a:chExt cx="230531" cy="359790"/>
          </a:xfrm>
        </p:grpSpPr>
        <p:sp>
          <p:nvSpPr>
            <p:cNvPr id="3431" name="Google Shape;3431;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0"/>
          <p:cNvGrpSpPr/>
          <p:nvPr/>
        </p:nvGrpSpPr>
        <p:grpSpPr>
          <a:xfrm>
            <a:off x="7856289" y="3437333"/>
            <a:ext cx="162896" cy="278710"/>
            <a:chOff x="7601242" y="3729267"/>
            <a:chExt cx="222566" cy="380803"/>
          </a:xfrm>
        </p:grpSpPr>
        <p:sp>
          <p:nvSpPr>
            <p:cNvPr id="3434" name="Google Shape;3434;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8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80"/>
          <p:cNvGrpSpPr/>
          <p:nvPr/>
        </p:nvGrpSpPr>
        <p:grpSpPr>
          <a:xfrm>
            <a:off x="7345935" y="3438473"/>
            <a:ext cx="193543" cy="275990"/>
            <a:chOff x="8304647" y="3738687"/>
            <a:chExt cx="225076" cy="320956"/>
          </a:xfrm>
        </p:grpSpPr>
        <p:sp>
          <p:nvSpPr>
            <p:cNvPr id="3438" name="Google Shape;3438;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80"/>
          <p:cNvGrpSpPr/>
          <p:nvPr/>
        </p:nvGrpSpPr>
        <p:grpSpPr>
          <a:xfrm>
            <a:off x="7618427" y="3438473"/>
            <a:ext cx="178492" cy="275990"/>
            <a:chOff x="8615101" y="3738687"/>
            <a:chExt cx="207573" cy="320956"/>
          </a:xfrm>
        </p:grpSpPr>
        <p:sp>
          <p:nvSpPr>
            <p:cNvPr id="3442" name="Google Shape;3442;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8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80"/>
          <p:cNvGrpSpPr/>
          <p:nvPr/>
        </p:nvGrpSpPr>
        <p:grpSpPr>
          <a:xfrm>
            <a:off x="6013132" y="3559961"/>
            <a:ext cx="557671" cy="511283"/>
            <a:chOff x="6015419" y="3716859"/>
            <a:chExt cx="557671" cy="511283"/>
          </a:xfrm>
        </p:grpSpPr>
        <p:sp>
          <p:nvSpPr>
            <p:cNvPr id="3447" name="Google Shape;3447;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8" name="Google Shape;3448;p80"/>
            <p:cNvGrpSpPr/>
            <p:nvPr/>
          </p:nvGrpSpPr>
          <p:grpSpPr>
            <a:xfrm>
              <a:off x="6036094" y="3716980"/>
              <a:ext cx="529860" cy="510468"/>
              <a:chOff x="6036094" y="3716980"/>
              <a:chExt cx="529860" cy="510468"/>
            </a:xfrm>
          </p:grpSpPr>
          <p:sp>
            <p:nvSpPr>
              <p:cNvPr id="3449" name="Google Shape;3449;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9" name="Google Shape;3459;p80"/>
          <p:cNvGrpSpPr/>
          <p:nvPr/>
        </p:nvGrpSpPr>
        <p:grpSpPr>
          <a:xfrm>
            <a:off x="6642017" y="2916730"/>
            <a:ext cx="576302" cy="511871"/>
            <a:chOff x="6644304" y="3073628"/>
            <a:chExt cx="576302" cy="511871"/>
          </a:xfrm>
        </p:grpSpPr>
        <p:sp>
          <p:nvSpPr>
            <p:cNvPr id="3460" name="Google Shape;3460;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1" name="Google Shape;3461;p80"/>
            <p:cNvGrpSpPr/>
            <p:nvPr/>
          </p:nvGrpSpPr>
          <p:grpSpPr>
            <a:xfrm>
              <a:off x="6712169" y="3085440"/>
              <a:ext cx="481622" cy="494913"/>
              <a:chOff x="6712169" y="3085440"/>
              <a:chExt cx="481622" cy="494913"/>
            </a:xfrm>
          </p:grpSpPr>
          <p:sp>
            <p:nvSpPr>
              <p:cNvPr id="3462" name="Google Shape;3462;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7" name="Google Shape;3467;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8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80"/>
          <p:cNvGrpSpPr/>
          <p:nvPr/>
        </p:nvGrpSpPr>
        <p:grpSpPr>
          <a:xfrm>
            <a:off x="6649868" y="3559725"/>
            <a:ext cx="560631" cy="511352"/>
            <a:chOff x="6652154" y="3716623"/>
            <a:chExt cx="560631" cy="511352"/>
          </a:xfrm>
        </p:grpSpPr>
        <p:sp>
          <p:nvSpPr>
            <p:cNvPr id="3472" name="Google Shape;3472;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80"/>
            <p:cNvGrpSpPr/>
            <p:nvPr/>
          </p:nvGrpSpPr>
          <p:grpSpPr>
            <a:xfrm>
              <a:off x="6669657" y="3716715"/>
              <a:ext cx="466779" cy="464290"/>
              <a:chOff x="6669657" y="3716715"/>
              <a:chExt cx="466779" cy="464290"/>
            </a:xfrm>
          </p:grpSpPr>
          <p:sp>
            <p:nvSpPr>
              <p:cNvPr id="3474" name="Google Shape;3474;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7" name="Google Shape;3487;p80"/>
          <p:cNvGrpSpPr/>
          <p:nvPr/>
        </p:nvGrpSpPr>
        <p:grpSpPr>
          <a:xfrm>
            <a:off x="7843959" y="3841134"/>
            <a:ext cx="187557" cy="187557"/>
            <a:chOff x="8565775" y="671075"/>
            <a:chExt cx="441000" cy="441000"/>
          </a:xfrm>
        </p:grpSpPr>
        <p:sp>
          <p:nvSpPr>
            <p:cNvPr id="3488" name="Google Shape;3488;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0" name="Google Shape;3490;p8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80"/>
          <p:cNvGrpSpPr/>
          <p:nvPr/>
        </p:nvGrpSpPr>
        <p:grpSpPr>
          <a:xfrm>
            <a:off x="5997814" y="2919352"/>
            <a:ext cx="587871" cy="512373"/>
            <a:chOff x="6000100" y="3076250"/>
            <a:chExt cx="587871" cy="512373"/>
          </a:xfrm>
        </p:grpSpPr>
        <p:sp>
          <p:nvSpPr>
            <p:cNvPr id="3493" name="Google Shape;3493;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80"/>
            <p:cNvGrpSpPr/>
            <p:nvPr/>
          </p:nvGrpSpPr>
          <p:grpSpPr>
            <a:xfrm>
              <a:off x="6031360" y="3076713"/>
              <a:ext cx="539107" cy="480965"/>
              <a:chOff x="6031360" y="3076713"/>
              <a:chExt cx="539107" cy="480965"/>
            </a:xfrm>
          </p:grpSpPr>
          <p:sp>
            <p:nvSpPr>
              <p:cNvPr id="3495" name="Google Shape;3495;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80"/>
          <p:cNvGrpSpPr/>
          <p:nvPr/>
        </p:nvGrpSpPr>
        <p:grpSpPr>
          <a:xfrm>
            <a:off x="3369305" y="938716"/>
            <a:ext cx="2310381" cy="1488888"/>
            <a:chOff x="229225" y="549050"/>
            <a:chExt cx="7161750" cy="4615275"/>
          </a:xfrm>
        </p:grpSpPr>
        <p:sp>
          <p:nvSpPr>
            <p:cNvPr id="3503" name="Google Shape;3503;p8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80"/>
          <p:cNvGrpSpPr/>
          <p:nvPr/>
        </p:nvGrpSpPr>
        <p:grpSpPr>
          <a:xfrm>
            <a:off x="3514723" y="2830563"/>
            <a:ext cx="2310282" cy="1374222"/>
            <a:chOff x="238125" y="732525"/>
            <a:chExt cx="7130500" cy="4241425"/>
          </a:xfrm>
        </p:grpSpPr>
        <p:sp>
          <p:nvSpPr>
            <p:cNvPr id="3621" name="Google Shape;3621;p8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grpSp>
        <p:nvGrpSpPr>
          <p:cNvPr id="3739" name="Google Shape;3739;p81"/>
          <p:cNvGrpSpPr/>
          <p:nvPr/>
        </p:nvGrpSpPr>
        <p:grpSpPr>
          <a:xfrm>
            <a:off x="725414" y="969763"/>
            <a:ext cx="2507799" cy="206239"/>
            <a:chOff x="106648" y="895722"/>
            <a:chExt cx="4481413" cy="374300"/>
          </a:xfrm>
        </p:grpSpPr>
        <p:grpSp>
          <p:nvGrpSpPr>
            <p:cNvPr id="3740" name="Google Shape;3740;p81"/>
            <p:cNvGrpSpPr/>
            <p:nvPr/>
          </p:nvGrpSpPr>
          <p:grpSpPr>
            <a:xfrm>
              <a:off x="2233276" y="895722"/>
              <a:ext cx="1082667" cy="223591"/>
              <a:chOff x="4808316" y="2800065"/>
              <a:chExt cx="1999386" cy="412910"/>
            </a:xfrm>
          </p:grpSpPr>
          <p:sp>
            <p:nvSpPr>
              <p:cNvPr id="3741" name="Google Shape;3741;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2" name="Google Shape;3742;p81"/>
              <p:cNvGrpSpPr/>
              <p:nvPr/>
            </p:nvGrpSpPr>
            <p:grpSpPr>
              <a:xfrm>
                <a:off x="4808316" y="2800065"/>
                <a:ext cx="92400" cy="411825"/>
                <a:chOff x="845575" y="2563700"/>
                <a:chExt cx="92400" cy="411825"/>
              </a:xfrm>
            </p:grpSpPr>
            <p:cxnSp>
              <p:nvCxnSpPr>
                <p:cNvPr id="3743" name="Google Shape;3743;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4" name="Google Shape;3744;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81"/>
            <p:cNvGrpSpPr/>
            <p:nvPr/>
          </p:nvGrpSpPr>
          <p:grpSpPr>
            <a:xfrm>
              <a:off x="106648" y="895722"/>
              <a:ext cx="1088401" cy="223591"/>
              <a:chOff x="881025" y="2800065"/>
              <a:chExt cx="2009975" cy="412910"/>
            </a:xfrm>
          </p:grpSpPr>
          <p:sp>
            <p:nvSpPr>
              <p:cNvPr id="3746" name="Google Shape;3746;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7" name="Google Shape;3747;p81"/>
              <p:cNvGrpSpPr/>
              <p:nvPr/>
            </p:nvGrpSpPr>
            <p:grpSpPr>
              <a:xfrm>
                <a:off x="881025" y="2800065"/>
                <a:ext cx="92400" cy="411825"/>
                <a:chOff x="845575" y="2563700"/>
                <a:chExt cx="92400" cy="411825"/>
              </a:xfrm>
            </p:grpSpPr>
            <p:cxnSp>
              <p:nvCxnSpPr>
                <p:cNvPr id="3748" name="Google Shape;3748;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9" name="Google Shape;3749;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0" name="Google Shape;3750;p81"/>
            <p:cNvGrpSpPr/>
            <p:nvPr/>
          </p:nvGrpSpPr>
          <p:grpSpPr>
            <a:xfrm>
              <a:off x="1172346" y="1047018"/>
              <a:ext cx="1083151" cy="223003"/>
              <a:chOff x="2849073" y="3079467"/>
              <a:chExt cx="2000279" cy="411825"/>
            </a:xfrm>
          </p:grpSpPr>
          <p:sp>
            <p:nvSpPr>
              <p:cNvPr id="3751" name="Google Shape;3751;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2" name="Google Shape;3752;p81"/>
              <p:cNvGrpSpPr/>
              <p:nvPr/>
            </p:nvGrpSpPr>
            <p:grpSpPr>
              <a:xfrm rot="10800000">
                <a:off x="2849073" y="3079467"/>
                <a:ext cx="92400" cy="411825"/>
                <a:chOff x="2070100" y="2563700"/>
                <a:chExt cx="92400" cy="411825"/>
              </a:xfrm>
            </p:grpSpPr>
            <p:cxnSp>
              <p:nvCxnSpPr>
                <p:cNvPr id="3753" name="Google Shape;3753;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4" name="Google Shape;3754;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5" name="Google Shape;3755;p81"/>
            <p:cNvGrpSpPr/>
            <p:nvPr/>
          </p:nvGrpSpPr>
          <p:grpSpPr>
            <a:xfrm>
              <a:off x="3290132" y="1047018"/>
              <a:ext cx="1297929" cy="223003"/>
              <a:chOff x="6760035" y="3079467"/>
              <a:chExt cx="2396914" cy="411825"/>
            </a:xfrm>
          </p:grpSpPr>
          <p:sp>
            <p:nvSpPr>
              <p:cNvPr id="3756" name="Google Shape;3756;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7" name="Google Shape;3757;p81"/>
              <p:cNvGrpSpPr/>
              <p:nvPr/>
            </p:nvGrpSpPr>
            <p:grpSpPr>
              <a:xfrm rot="10800000">
                <a:off x="6760035" y="3079467"/>
                <a:ext cx="92400" cy="411825"/>
                <a:chOff x="2070100" y="2563700"/>
                <a:chExt cx="92400" cy="411825"/>
              </a:xfrm>
            </p:grpSpPr>
            <p:cxnSp>
              <p:nvCxnSpPr>
                <p:cNvPr id="3758" name="Google Shape;3758;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9" name="Google Shape;3759;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0" name="Google Shape;3760;p81"/>
          <p:cNvGrpSpPr/>
          <p:nvPr/>
        </p:nvGrpSpPr>
        <p:grpSpPr>
          <a:xfrm>
            <a:off x="2143176" y="3369134"/>
            <a:ext cx="1086701" cy="799429"/>
            <a:chOff x="2183288" y="3555572"/>
            <a:chExt cx="1136241" cy="835873"/>
          </a:xfrm>
        </p:grpSpPr>
        <p:sp>
          <p:nvSpPr>
            <p:cNvPr id="3761" name="Google Shape;3761;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81"/>
            <p:cNvGrpSpPr/>
            <p:nvPr/>
          </p:nvGrpSpPr>
          <p:grpSpPr>
            <a:xfrm>
              <a:off x="2205895" y="3637269"/>
              <a:ext cx="1089848" cy="724993"/>
              <a:chOff x="2205895" y="3637269"/>
              <a:chExt cx="1089848" cy="724993"/>
            </a:xfrm>
          </p:grpSpPr>
          <p:sp>
            <p:nvSpPr>
              <p:cNvPr id="3763" name="Google Shape;3763;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9" name="Google Shape;3769;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0" name="Google Shape;3770;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71" name="Google Shape;3771;p81"/>
            <p:cNvGrpSpPr/>
            <p:nvPr/>
          </p:nvGrpSpPr>
          <p:grpSpPr>
            <a:xfrm>
              <a:off x="3173850" y="3779426"/>
              <a:ext cx="145679" cy="70048"/>
              <a:chOff x="3173850" y="3779426"/>
              <a:chExt cx="145679" cy="70048"/>
            </a:xfrm>
          </p:grpSpPr>
          <p:cxnSp>
            <p:nvCxnSpPr>
              <p:cNvPr id="3772" name="Google Shape;3772;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73" name="Google Shape;3773;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81"/>
            <p:cNvGrpSpPr/>
            <p:nvPr/>
          </p:nvGrpSpPr>
          <p:grpSpPr>
            <a:xfrm>
              <a:off x="2183288" y="4139483"/>
              <a:ext cx="145133" cy="70048"/>
              <a:chOff x="2183288" y="4139483"/>
              <a:chExt cx="145133" cy="70048"/>
            </a:xfrm>
          </p:grpSpPr>
          <p:cxnSp>
            <p:nvCxnSpPr>
              <p:cNvPr id="3775" name="Google Shape;3775;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76" name="Google Shape;3776;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8" name="Google Shape;3778;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79" name="Google Shape;3779;p81"/>
            <p:cNvGrpSpPr/>
            <p:nvPr/>
          </p:nvGrpSpPr>
          <p:grpSpPr>
            <a:xfrm>
              <a:off x="2943836" y="4268886"/>
              <a:ext cx="60717" cy="122559"/>
              <a:chOff x="2943836" y="4268886"/>
              <a:chExt cx="60717" cy="122559"/>
            </a:xfrm>
          </p:grpSpPr>
          <p:sp>
            <p:nvSpPr>
              <p:cNvPr id="3780" name="Google Shape;3780;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1" name="Google Shape;3781;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82" name="Google Shape;3782;p81"/>
          <p:cNvGrpSpPr/>
          <p:nvPr/>
        </p:nvGrpSpPr>
        <p:grpSpPr>
          <a:xfrm>
            <a:off x="3406121" y="1290134"/>
            <a:ext cx="1675870" cy="758251"/>
            <a:chOff x="3530532" y="1496185"/>
            <a:chExt cx="1562000" cy="706730"/>
          </a:xfrm>
        </p:grpSpPr>
        <p:cxnSp>
          <p:nvCxnSpPr>
            <p:cNvPr id="3783" name="Google Shape;3783;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84" name="Google Shape;3784;p81"/>
            <p:cNvGrpSpPr/>
            <p:nvPr/>
          </p:nvGrpSpPr>
          <p:grpSpPr>
            <a:xfrm>
              <a:off x="3530532" y="1496185"/>
              <a:ext cx="323430" cy="463587"/>
              <a:chOff x="3530532" y="1496185"/>
              <a:chExt cx="323430" cy="463587"/>
            </a:xfrm>
          </p:grpSpPr>
          <p:grpSp>
            <p:nvGrpSpPr>
              <p:cNvPr id="3785" name="Google Shape;3785;p81"/>
              <p:cNvGrpSpPr/>
              <p:nvPr/>
            </p:nvGrpSpPr>
            <p:grpSpPr>
              <a:xfrm>
                <a:off x="3567462" y="1496185"/>
                <a:ext cx="286500" cy="361376"/>
                <a:chOff x="3567462" y="1496185"/>
                <a:chExt cx="286500" cy="361376"/>
              </a:xfrm>
            </p:grpSpPr>
            <p:cxnSp>
              <p:nvCxnSpPr>
                <p:cNvPr id="3786" name="Google Shape;3786;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87" name="Google Shape;3787;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8" name="Google Shape;3788;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81"/>
            <p:cNvGrpSpPr/>
            <p:nvPr/>
          </p:nvGrpSpPr>
          <p:grpSpPr>
            <a:xfrm>
              <a:off x="3891569" y="1779209"/>
              <a:ext cx="323945" cy="423706"/>
              <a:chOff x="3891569" y="1779209"/>
              <a:chExt cx="323945" cy="423706"/>
            </a:xfrm>
          </p:grpSpPr>
          <p:grpSp>
            <p:nvGrpSpPr>
              <p:cNvPr id="3790" name="Google Shape;3790;p81"/>
              <p:cNvGrpSpPr/>
              <p:nvPr/>
            </p:nvGrpSpPr>
            <p:grpSpPr>
              <a:xfrm>
                <a:off x="3929014" y="1881638"/>
                <a:ext cx="286500" cy="321278"/>
                <a:chOff x="3929014" y="1881638"/>
                <a:chExt cx="286500" cy="321278"/>
              </a:xfrm>
            </p:grpSpPr>
            <p:cxnSp>
              <p:nvCxnSpPr>
                <p:cNvPr id="3791" name="Google Shape;3791;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792" name="Google Shape;3792;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81"/>
            <p:cNvGrpSpPr/>
            <p:nvPr/>
          </p:nvGrpSpPr>
          <p:grpSpPr>
            <a:xfrm>
              <a:off x="4252606" y="1496185"/>
              <a:ext cx="324721" cy="463587"/>
              <a:chOff x="4252606" y="1496185"/>
              <a:chExt cx="324721" cy="463587"/>
            </a:xfrm>
          </p:grpSpPr>
          <p:grpSp>
            <p:nvGrpSpPr>
              <p:cNvPr id="3795" name="Google Shape;3795;p81"/>
              <p:cNvGrpSpPr/>
              <p:nvPr/>
            </p:nvGrpSpPr>
            <p:grpSpPr>
              <a:xfrm>
                <a:off x="4290828" y="1496185"/>
                <a:ext cx="286500" cy="361376"/>
                <a:chOff x="4290828" y="1496185"/>
                <a:chExt cx="286500" cy="361376"/>
              </a:xfrm>
            </p:grpSpPr>
            <p:cxnSp>
              <p:nvCxnSpPr>
                <p:cNvPr id="3796" name="Google Shape;3796;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97" name="Google Shape;3797;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81"/>
            <p:cNvGrpSpPr/>
            <p:nvPr/>
          </p:nvGrpSpPr>
          <p:grpSpPr>
            <a:xfrm>
              <a:off x="4613643" y="1763716"/>
              <a:ext cx="325308" cy="439200"/>
              <a:chOff x="4613643" y="1763716"/>
              <a:chExt cx="325308" cy="439200"/>
            </a:xfrm>
          </p:grpSpPr>
          <p:grpSp>
            <p:nvGrpSpPr>
              <p:cNvPr id="3800" name="Google Shape;3800;p81"/>
              <p:cNvGrpSpPr/>
              <p:nvPr/>
            </p:nvGrpSpPr>
            <p:grpSpPr>
              <a:xfrm>
                <a:off x="4652451" y="1879538"/>
                <a:ext cx="286500" cy="323378"/>
                <a:chOff x="4652451" y="1879538"/>
                <a:chExt cx="286500" cy="323378"/>
              </a:xfrm>
            </p:grpSpPr>
            <p:cxnSp>
              <p:nvCxnSpPr>
                <p:cNvPr id="3801" name="Google Shape;3801;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02" name="Google Shape;3802;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3" name="Google Shape;3803;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4" name="Google Shape;3804;p81"/>
          <p:cNvGrpSpPr/>
          <p:nvPr/>
        </p:nvGrpSpPr>
        <p:grpSpPr>
          <a:xfrm>
            <a:off x="3417981" y="2143759"/>
            <a:ext cx="1652173" cy="391517"/>
            <a:chOff x="3512551" y="2358270"/>
            <a:chExt cx="1597383" cy="378533"/>
          </a:xfrm>
        </p:grpSpPr>
        <p:cxnSp>
          <p:nvCxnSpPr>
            <p:cNvPr id="3805" name="Google Shape;3805;p81"/>
            <p:cNvCxnSpPr>
              <a:stCxn id="3806" idx="6"/>
              <a:endCxn id="380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08" name="Google Shape;3808;p81"/>
            <p:cNvGrpSpPr/>
            <p:nvPr/>
          </p:nvGrpSpPr>
          <p:grpSpPr>
            <a:xfrm>
              <a:off x="3512551" y="2358270"/>
              <a:ext cx="225647" cy="307714"/>
              <a:chOff x="2182679" y="2004714"/>
              <a:chExt cx="792300" cy="1080458"/>
            </a:xfrm>
          </p:grpSpPr>
          <p:cxnSp>
            <p:nvCxnSpPr>
              <p:cNvPr id="3809" name="Google Shape;3809;p81"/>
              <p:cNvCxnSpPr>
                <a:stCxn id="381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06" name="Google Shape;3806;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81"/>
            <p:cNvGrpSpPr/>
            <p:nvPr/>
          </p:nvGrpSpPr>
          <p:grpSpPr>
            <a:xfrm>
              <a:off x="3969644" y="2440153"/>
              <a:ext cx="225853" cy="296651"/>
              <a:chOff x="3775710" y="1729289"/>
              <a:chExt cx="136500" cy="179289"/>
            </a:xfrm>
          </p:grpSpPr>
          <p:cxnSp>
            <p:nvCxnSpPr>
              <p:cNvPr id="3812" name="Google Shape;3812;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13" name="Google Shape;3813;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81"/>
            <p:cNvGrpSpPr/>
            <p:nvPr/>
          </p:nvGrpSpPr>
          <p:grpSpPr>
            <a:xfrm>
              <a:off x="4427051" y="2358270"/>
              <a:ext cx="225647" cy="307714"/>
              <a:chOff x="5393704" y="2004714"/>
              <a:chExt cx="792300" cy="1080458"/>
            </a:xfrm>
          </p:grpSpPr>
          <p:cxnSp>
            <p:nvCxnSpPr>
              <p:cNvPr id="3816" name="Google Shape;3816;p81"/>
              <p:cNvCxnSpPr>
                <a:stCxn id="381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18" name="Google Shape;3818;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81"/>
            <p:cNvGrpSpPr/>
            <p:nvPr/>
          </p:nvGrpSpPr>
          <p:grpSpPr>
            <a:xfrm>
              <a:off x="4884287" y="2440252"/>
              <a:ext cx="225647" cy="296532"/>
              <a:chOff x="6999166" y="2292572"/>
              <a:chExt cx="792300" cy="1041192"/>
            </a:xfrm>
          </p:grpSpPr>
          <p:cxnSp>
            <p:nvCxnSpPr>
              <p:cNvPr id="3820" name="Google Shape;3820;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07" name="Google Shape;3807;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2" name="Google Shape;3822;p81"/>
          <p:cNvGrpSpPr/>
          <p:nvPr/>
        </p:nvGrpSpPr>
        <p:grpSpPr>
          <a:xfrm>
            <a:off x="6838789" y="979959"/>
            <a:ext cx="1581844" cy="732818"/>
            <a:chOff x="634175" y="2986275"/>
            <a:chExt cx="3147949" cy="1458344"/>
          </a:xfrm>
        </p:grpSpPr>
        <p:cxnSp>
          <p:nvCxnSpPr>
            <p:cNvPr id="3823" name="Google Shape;3823;p81"/>
            <p:cNvCxnSpPr>
              <a:stCxn id="3824" idx="4"/>
              <a:endCxn id="382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26" name="Google Shape;3826;p81"/>
            <p:cNvCxnSpPr>
              <a:stCxn id="3825" idx="0"/>
              <a:endCxn id="382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28" name="Google Shape;3828;p81"/>
            <p:cNvCxnSpPr>
              <a:stCxn id="3827" idx="4"/>
              <a:endCxn id="382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0" name="Google Shape;3830;p81"/>
            <p:cNvCxnSpPr>
              <a:stCxn id="3829" idx="0"/>
              <a:endCxn id="383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31" name="Google Shape;3831;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7" name="Google Shape;3827;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4" name="Google Shape;3824;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9" name="Google Shape;3829;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5" name="Google Shape;3825;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32" name="Google Shape;3832;p81"/>
          <p:cNvGrpSpPr/>
          <p:nvPr/>
        </p:nvGrpSpPr>
        <p:grpSpPr>
          <a:xfrm>
            <a:off x="3406504" y="2674269"/>
            <a:ext cx="1675128" cy="313674"/>
            <a:chOff x="998425" y="1182125"/>
            <a:chExt cx="1065400" cy="199500"/>
          </a:xfrm>
        </p:grpSpPr>
        <p:sp>
          <p:nvSpPr>
            <p:cNvPr id="3833" name="Google Shape;3833;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81"/>
          <p:cNvGrpSpPr/>
          <p:nvPr/>
        </p:nvGrpSpPr>
        <p:grpSpPr>
          <a:xfrm>
            <a:off x="3406503" y="3630235"/>
            <a:ext cx="1675129" cy="525345"/>
            <a:chOff x="5194708" y="3484366"/>
            <a:chExt cx="3148148" cy="987304"/>
          </a:xfrm>
        </p:grpSpPr>
        <p:grpSp>
          <p:nvGrpSpPr>
            <p:cNvPr id="3839" name="Google Shape;3839;p81"/>
            <p:cNvGrpSpPr/>
            <p:nvPr/>
          </p:nvGrpSpPr>
          <p:grpSpPr>
            <a:xfrm>
              <a:off x="7531521" y="3484366"/>
              <a:ext cx="811335" cy="987304"/>
              <a:chOff x="3379425" y="1617275"/>
              <a:chExt cx="1090650" cy="1327200"/>
            </a:xfrm>
          </p:grpSpPr>
          <p:sp>
            <p:nvSpPr>
              <p:cNvPr id="3840" name="Google Shape;3840;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81"/>
            <p:cNvGrpSpPr/>
            <p:nvPr/>
          </p:nvGrpSpPr>
          <p:grpSpPr>
            <a:xfrm>
              <a:off x="6752546" y="3484366"/>
              <a:ext cx="811428" cy="987304"/>
              <a:chOff x="2332275" y="1617275"/>
              <a:chExt cx="1090775" cy="1327200"/>
            </a:xfrm>
          </p:grpSpPr>
          <p:sp>
            <p:nvSpPr>
              <p:cNvPr id="3844" name="Google Shape;3844;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81"/>
            <p:cNvGrpSpPr/>
            <p:nvPr/>
          </p:nvGrpSpPr>
          <p:grpSpPr>
            <a:xfrm>
              <a:off x="5973664" y="3484366"/>
              <a:ext cx="811335" cy="987304"/>
              <a:chOff x="1285250" y="1617275"/>
              <a:chExt cx="1090650" cy="1327200"/>
            </a:xfrm>
          </p:grpSpPr>
          <p:sp>
            <p:nvSpPr>
              <p:cNvPr id="3848" name="Google Shape;3848;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81"/>
            <p:cNvGrpSpPr/>
            <p:nvPr/>
          </p:nvGrpSpPr>
          <p:grpSpPr>
            <a:xfrm>
              <a:off x="5194708" y="3484366"/>
              <a:ext cx="811409" cy="987304"/>
              <a:chOff x="238125" y="1617275"/>
              <a:chExt cx="1090750" cy="1327200"/>
            </a:xfrm>
          </p:grpSpPr>
          <p:sp>
            <p:nvSpPr>
              <p:cNvPr id="3852" name="Google Shape;3852;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5" name="Google Shape;3855;p81"/>
          <p:cNvGrpSpPr/>
          <p:nvPr/>
        </p:nvGrpSpPr>
        <p:grpSpPr>
          <a:xfrm>
            <a:off x="6840188" y="2276124"/>
            <a:ext cx="1579046" cy="522230"/>
            <a:chOff x="6853641" y="2534077"/>
            <a:chExt cx="1515545" cy="501229"/>
          </a:xfrm>
        </p:grpSpPr>
        <p:grpSp>
          <p:nvGrpSpPr>
            <p:cNvPr id="3856" name="Google Shape;3856;p81"/>
            <p:cNvGrpSpPr/>
            <p:nvPr/>
          </p:nvGrpSpPr>
          <p:grpSpPr>
            <a:xfrm>
              <a:off x="6853641" y="2618923"/>
              <a:ext cx="1515545" cy="324556"/>
              <a:chOff x="6853641" y="2618923"/>
              <a:chExt cx="1515545" cy="324556"/>
            </a:xfrm>
          </p:grpSpPr>
          <p:sp>
            <p:nvSpPr>
              <p:cNvPr id="3857" name="Google Shape;3857;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2" name="Google Shape;3862;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1"/>
          <p:cNvGrpSpPr/>
          <p:nvPr/>
        </p:nvGrpSpPr>
        <p:grpSpPr>
          <a:xfrm>
            <a:off x="3435080" y="3151165"/>
            <a:ext cx="1617976" cy="346616"/>
            <a:chOff x="1808063" y="4294338"/>
            <a:chExt cx="3370782" cy="721817"/>
          </a:xfrm>
        </p:grpSpPr>
        <p:sp>
          <p:nvSpPr>
            <p:cNvPr id="3868" name="Google Shape;3868;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81"/>
          <p:cNvGrpSpPr/>
          <p:nvPr/>
        </p:nvGrpSpPr>
        <p:grpSpPr>
          <a:xfrm>
            <a:off x="5261076" y="3817915"/>
            <a:ext cx="1417067" cy="350605"/>
            <a:chOff x="4234950" y="2101012"/>
            <a:chExt cx="4219974" cy="1044090"/>
          </a:xfrm>
        </p:grpSpPr>
        <p:sp>
          <p:nvSpPr>
            <p:cNvPr id="3879" name="Google Shape;3879;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1"/>
          <p:cNvGrpSpPr/>
          <p:nvPr/>
        </p:nvGrpSpPr>
        <p:grpSpPr>
          <a:xfrm>
            <a:off x="6836548" y="1808672"/>
            <a:ext cx="1586327" cy="371557"/>
            <a:chOff x="1247650" y="2075423"/>
            <a:chExt cx="6648477" cy="1557238"/>
          </a:xfrm>
        </p:grpSpPr>
        <p:sp>
          <p:nvSpPr>
            <p:cNvPr id="3896" name="Google Shape;3896;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81"/>
          <p:cNvGrpSpPr/>
          <p:nvPr/>
        </p:nvGrpSpPr>
        <p:grpSpPr>
          <a:xfrm>
            <a:off x="5267818" y="961862"/>
            <a:ext cx="1415601" cy="1648533"/>
            <a:chOff x="1839112" y="2209163"/>
            <a:chExt cx="1918159" cy="2233784"/>
          </a:xfrm>
        </p:grpSpPr>
        <p:sp>
          <p:nvSpPr>
            <p:cNvPr id="3903" name="Google Shape;3903;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6" name="Google Shape;3906;p81"/>
            <p:cNvCxnSpPr>
              <a:stCxn id="3903" idx="6"/>
              <a:endCxn id="390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07" name="Google Shape;3907;p81"/>
            <p:cNvCxnSpPr>
              <a:stCxn id="3904" idx="4"/>
              <a:endCxn id="390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09" name="Google Shape;3909;p81"/>
            <p:cNvCxnSpPr>
              <a:stCxn id="3908" idx="6"/>
              <a:endCxn id="390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0" name="Google Shape;3910;p81"/>
            <p:cNvCxnSpPr>
              <a:stCxn id="3905" idx="4"/>
              <a:endCxn id="391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08" name="Google Shape;3908;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3" name="Google Shape;3913;p81"/>
            <p:cNvCxnSpPr>
              <a:endCxn id="391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14" name="Google Shape;3914;p81"/>
          <p:cNvGrpSpPr/>
          <p:nvPr/>
        </p:nvGrpSpPr>
        <p:grpSpPr>
          <a:xfrm>
            <a:off x="3425084" y="979946"/>
            <a:ext cx="1637968" cy="154942"/>
            <a:chOff x="238125" y="2506075"/>
            <a:chExt cx="7115411" cy="673075"/>
          </a:xfrm>
        </p:grpSpPr>
        <p:sp>
          <p:nvSpPr>
            <p:cNvPr id="3915" name="Google Shape;3915;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1"/>
          <p:cNvGrpSpPr/>
          <p:nvPr/>
        </p:nvGrpSpPr>
        <p:grpSpPr>
          <a:xfrm>
            <a:off x="1965820" y="1294664"/>
            <a:ext cx="1262932" cy="785408"/>
            <a:chOff x="548861" y="389676"/>
            <a:chExt cx="3843371" cy="2390163"/>
          </a:xfrm>
        </p:grpSpPr>
        <p:cxnSp>
          <p:nvCxnSpPr>
            <p:cNvPr id="3921" name="Google Shape;3921;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2" name="Google Shape;3922;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3" name="Google Shape;3923;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4" name="Google Shape;3924;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25" name="Google Shape;3925;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26" name="Google Shape;3926;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7" name="Google Shape;3927;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28" name="Google Shape;3928;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1"/>
          <p:cNvGrpSpPr/>
          <p:nvPr/>
        </p:nvGrpSpPr>
        <p:grpSpPr>
          <a:xfrm>
            <a:off x="753952" y="2401541"/>
            <a:ext cx="1412054" cy="633562"/>
            <a:chOff x="1187400" y="2529299"/>
            <a:chExt cx="6769193" cy="2241903"/>
          </a:xfrm>
        </p:grpSpPr>
        <p:sp>
          <p:nvSpPr>
            <p:cNvPr id="3935" name="Google Shape;3935;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36" name="Google Shape;3936;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37" name="Google Shape;3937;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38" name="Google Shape;3938;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39" name="Google Shape;3939;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0" name="Google Shape;3940;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1" name="Google Shape;3941;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42" name="Google Shape;3942;p81"/>
            <p:cNvCxnSpPr>
              <a:stCxn id="3935" idx="2"/>
              <a:endCxn id="393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3" name="Google Shape;3943;p81"/>
            <p:cNvCxnSpPr>
              <a:stCxn id="3937" idx="0"/>
              <a:endCxn id="393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4" name="Google Shape;3944;p81"/>
            <p:cNvCxnSpPr>
              <a:stCxn id="3937" idx="2"/>
              <a:endCxn id="393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5" name="Google Shape;3945;p81"/>
            <p:cNvCxnSpPr>
              <a:stCxn id="3938" idx="0"/>
              <a:endCxn id="393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6" name="Google Shape;3946;p81"/>
            <p:cNvCxnSpPr>
              <a:stCxn id="3936" idx="2"/>
              <a:endCxn id="394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7" name="Google Shape;3947;p81"/>
            <p:cNvCxnSpPr>
              <a:stCxn id="3940" idx="0"/>
              <a:endCxn id="393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48" name="Google Shape;3948;p81"/>
          <p:cNvGrpSpPr/>
          <p:nvPr/>
        </p:nvGrpSpPr>
        <p:grpSpPr>
          <a:xfrm>
            <a:off x="6840198" y="2894250"/>
            <a:ext cx="1579035" cy="540873"/>
            <a:chOff x="6895650" y="3126697"/>
            <a:chExt cx="1436662" cy="492105"/>
          </a:xfrm>
        </p:grpSpPr>
        <p:sp>
          <p:nvSpPr>
            <p:cNvPr id="3949" name="Google Shape;3949;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4" name="Google Shape;3954;p81"/>
            <p:cNvGrpSpPr/>
            <p:nvPr/>
          </p:nvGrpSpPr>
          <p:grpSpPr>
            <a:xfrm>
              <a:off x="6995957" y="3335810"/>
              <a:ext cx="1230393" cy="71754"/>
              <a:chOff x="6995957" y="3287964"/>
              <a:chExt cx="1230393" cy="71754"/>
            </a:xfrm>
          </p:grpSpPr>
          <p:sp>
            <p:nvSpPr>
              <p:cNvPr id="3955" name="Google Shape;3955;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0" name="Google Shape;3960;p81"/>
          <p:cNvGrpSpPr/>
          <p:nvPr/>
        </p:nvGrpSpPr>
        <p:grpSpPr>
          <a:xfrm>
            <a:off x="6838780" y="3531013"/>
            <a:ext cx="1581862" cy="650625"/>
            <a:chOff x="6777990" y="3710194"/>
            <a:chExt cx="1646915" cy="677382"/>
          </a:xfrm>
        </p:grpSpPr>
        <p:grpSp>
          <p:nvGrpSpPr>
            <p:cNvPr id="3961" name="Google Shape;3961;p81"/>
            <p:cNvGrpSpPr/>
            <p:nvPr/>
          </p:nvGrpSpPr>
          <p:grpSpPr>
            <a:xfrm>
              <a:off x="6777990" y="3874492"/>
              <a:ext cx="411129" cy="513083"/>
              <a:chOff x="6777990" y="3874492"/>
              <a:chExt cx="411129" cy="513083"/>
            </a:xfrm>
          </p:grpSpPr>
          <p:cxnSp>
            <p:nvCxnSpPr>
              <p:cNvPr id="3962" name="Google Shape;3962;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63" name="Google Shape;3963;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1"/>
            <p:cNvGrpSpPr/>
            <p:nvPr/>
          </p:nvGrpSpPr>
          <p:grpSpPr>
            <a:xfrm>
              <a:off x="7188425" y="3710194"/>
              <a:ext cx="411123" cy="520535"/>
              <a:chOff x="7188425" y="3710194"/>
              <a:chExt cx="411123" cy="520535"/>
            </a:xfrm>
          </p:grpSpPr>
          <p:cxnSp>
            <p:nvCxnSpPr>
              <p:cNvPr id="3965" name="Google Shape;3965;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66" name="Google Shape;3966;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1"/>
            <p:cNvGrpSpPr/>
            <p:nvPr/>
          </p:nvGrpSpPr>
          <p:grpSpPr>
            <a:xfrm>
              <a:off x="7603341" y="3874492"/>
              <a:ext cx="411474" cy="513083"/>
              <a:chOff x="7603341" y="3874492"/>
              <a:chExt cx="411474" cy="513083"/>
            </a:xfrm>
          </p:grpSpPr>
          <p:cxnSp>
            <p:nvCxnSpPr>
              <p:cNvPr id="3968" name="Google Shape;3968;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69" name="Google Shape;3969;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1"/>
            <p:cNvGrpSpPr/>
            <p:nvPr/>
          </p:nvGrpSpPr>
          <p:grpSpPr>
            <a:xfrm>
              <a:off x="8013776" y="3722847"/>
              <a:ext cx="411129" cy="507881"/>
              <a:chOff x="8013776" y="3722847"/>
              <a:chExt cx="411129" cy="507881"/>
            </a:xfrm>
          </p:grpSpPr>
          <p:cxnSp>
            <p:nvCxnSpPr>
              <p:cNvPr id="3971" name="Google Shape;3971;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72" name="Google Shape;3972;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3" name="Google Shape;3973;p81"/>
          <p:cNvGrpSpPr/>
          <p:nvPr/>
        </p:nvGrpSpPr>
        <p:grpSpPr>
          <a:xfrm>
            <a:off x="5258295" y="2703853"/>
            <a:ext cx="1421889" cy="1020603"/>
            <a:chOff x="5190863" y="2824811"/>
            <a:chExt cx="1544860" cy="1108869"/>
          </a:xfrm>
        </p:grpSpPr>
        <p:grpSp>
          <p:nvGrpSpPr>
            <p:cNvPr id="3974" name="Google Shape;3974;p81"/>
            <p:cNvGrpSpPr/>
            <p:nvPr/>
          </p:nvGrpSpPr>
          <p:grpSpPr>
            <a:xfrm>
              <a:off x="5938695" y="3176919"/>
              <a:ext cx="685761" cy="404739"/>
              <a:chOff x="5938695" y="3176919"/>
              <a:chExt cx="685761" cy="404739"/>
            </a:xfrm>
          </p:grpSpPr>
          <p:grpSp>
            <p:nvGrpSpPr>
              <p:cNvPr id="3975" name="Google Shape;3975;p81"/>
              <p:cNvGrpSpPr/>
              <p:nvPr/>
            </p:nvGrpSpPr>
            <p:grpSpPr>
              <a:xfrm>
                <a:off x="5938695" y="3176919"/>
                <a:ext cx="685761" cy="404739"/>
                <a:chOff x="5938695" y="3176919"/>
                <a:chExt cx="685761" cy="404739"/>
              </a:xfrm>
            </p:grpSpPr>
            <p:sp>
              <p:nvSpPr>
                <p:cNvPr id="3976" name="Google Shape;3976;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8" name="Google Shape;3978;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1"/>
            <p:cNvGrpSpPr/>
            <p:nvPr/>
          </p:nvGrpSpPr>
          <p:grpSpPr>
            <a:xfrm>
              <a:off x="5305233" y="3176835"/>
              <a:ext cx="685971" cy="404655"/>
              <a:chOff x="5305233" y="3176835"/>
              <a:chExt cx="685971" cy="404655"/>
            </a:xfrm>
          </p:grpSpPr>
          <p:grpSp>
            <p:nvGrpSpPr>
              <p:cNvPr id="3980" name="Google Shape;3980;p81"/>
              <p:cNvGrpSpPr/>
              <p:nvPr/>
            </p:nvGrpSpPr>
            <p:grpSpPr>
              <a:xfrm>
                <a:off x="5305233" y="3176835"/>
                <a:ext cx="685971" cy="404655"/>
                <a:chOff x="5305233" y="3176835"/>
                <a:chExt cx="685971" cy="404655"/>
              </a:xfrm>
            </p:grpSpPr>
            <p:sp>
              <p:nvSpPr>
                <p:cNvPr id="3981" name="Google Shape;3981;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3" name="Google Shape;3983;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4" name="Google Shape;3984;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5" name="Google Shape;3985;p81"/>
            <p:cNvGrpSpPr/>
            <p:nvPr/>
          </p:nvGrpSpPr>
          <p:grpSpPr>
            <a:xfrm>
              <a:off x="5657361" y="2824811"/>
              <a:ext cx="1078361" cy="404655"/>
              <a:chOff x="5657361" y="2824811"/>
              <a:chExt cx="1078361" cy="404655"/>
            </a:xfrm>
          </p:grpSpPr>
          <p:grpSp>
            <p:nvGrpSpPr>
              <p:cNvPr id="3986" name="Google Shape;3986;p81"/>
              <p:cNvGrpSpPr/>
              <p:nvPr/>
            </p:nvGrpSpPr>
            <p:grpSpPr>
              <a:xfrm>
                <a:off x="5657361" y="2824811"/>
                <a:ext cx="1078361" cy="404655"/>
                <a:chOff x="5657361" y="2824811"/>
                <a:chExt cx="1078361" cy="404655"/>
              </a:xfrm>
            </p:grpSpPr>
            <p:grpSp>
              <p:nvGrpSpPr>
                <p:cNvPr id="3987" name="Google Shape;3987;p81"/>
                <p:cNvGrpSpPr/>
                <p:nvPr/>
              </p:nvGrpSpPr>
              <p:grpSpPr>
                <a:xfrm>
                  <a:off x="5938485" y="2824811"/>
                  <a:ext cx="797237" cy="404655"/>
                  <a:chOff x="5938485" y="2824811"/>
                  <a:chExt cx="797237" cy="404655"/>
                </a:xfrm>
              </p:grpSpPr>
              <p:sp>
                <p:nvSpPr>
                  <p:cNvPr id="3988" name="Google Shape;3988;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0" name="Google Shape;3990;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1" name="Google Shape;3991;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81"/>
            <p:cNvGrpSpPr/>
            <p:nvPr/>
          </p:nvGrpSpPr>
          <p:grpSpPr>
            <a:xfrm>
              <a:off x="5190863" y="3528942"/>
              <a:ext cx="1078026" cy="404739"/>
              <a:chOff x="5190863" y="3528942"/>
              <a:chExt cx="1078026" cy="404739"/>
            </a:xfrm>
          </p:grpSpPr>
          <p:sp>
            <p:nvSpPr>
              <p:cNvPr id="3993" name="Google Shape;3993;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81"/>
              <p:cNvGrpSpPr/>
              <p:nvPr/>
            </p:nvGrpSpPr>
            <p:grpSpPr>
              <a:xfrm>
                <a:off x="5190863" y="3528942"/>
                <a:ext cx="1078026" cy="404739"/>
                <a:chOff x="5190863" y="3528942"/>
                <a:chExt cx="1078026" cy="404739"/>
              </a:xfrm>
            </p:grpSpPr>
            <p:sp>
              <p:nvSpPr>
                <p:cNvPr id="3995" name="Google Shape;3995;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7" name="Google Shape;3997;p81"/>
          <p:cNvGrpSpPr/>
          <p:nvPr/>
        </p:nvGrpSpPr>
        <p:grpSpPr>
          <a:xfrm>
            <a:off x="724302" y="1268321"/>
            <a:ext cx="1086719" cy="879487"/>
            <a:chOff x="803162" y="1474292"/>
            <a:chExt cx="1086719" cy="879487"/>
          </a:xfrm>
        </p:grpSpPr>
        <p:grpSp>
          <p:nvGrpSpPr>
            <p:cNvPr id="3998" name="Google Shape;3998;p81"/>
            <p:cNvGrpSpPr/>
            <p:nvPr/>
          </p:nvGrpSpPr>
          <p:grpSpPr>
            <a:xfrm>
              <a:off x="803162" y="1625948"/>
              <a:ext cx="445856" cy="576579"/>
              <a:chOff x="803162" y="1625948"/>
              <a:chExt cx="445856" cy="576579"/>
            </a:xfrm>
          </p:grpSpPr>
          <p:sp>
            <p:nvSpPr>
              <p:cNvPr id="3999" name="Google Shape;3999;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81"/>
              <p:cNvGrpSpPr/>
              <p:nvPr/>
            </p:nvGrpSpPr>
            <p:grpSpPr>
              <a:xfrm>
                <a:off x="1056023" y="1625948"/>
                <a:ext cx="192995" cy="576579"/>
                <a:chOff x="1056023" y="1625948"/>
                <a:chExt cx="192995" cy="576579"/>
              </a:xfrm>
            </p:grpSpPr>
            <p:sp>
              <p:nvSpPr>
                <p:cNvPr id="4001" name="Google Shape;4001;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6" name="Google Shape;4006;p81"/>
            <p:cNvGrpSpPr/>
            <p:nvPr/>
          </p:nvGrpSpPr>
          <p:grpSpPr>
            <a:xfrm>
              <a:off x="1371406" y="1474292"/>
              <a:ext cx="518475" cy="879487"/>
              <a:chOff x="1398231" y="1474292"/>
              <a:chExt cx="518475" cy="879487"/>
            </a:xfrm>
          </p:grpSpPr>
          <p:grpSp>
            <p:nvGrpSpPr>
              <p:cNvPr id="4007" name="Google Shape;4007;p81"/>
              <p:cNvGrpSpPr/>
              <p:nvPr/>
            </p:nvGrpSpPr>
            <p:grpSpPr>
              <a:xfrm>
                <a:off x="1398231" y="1474292"/>
                <a:ext cx="518475" cy="341643"/>
                <a:chOff x="1398231" y="1474292"/>
                <a:chExt cx="518475" cy="341643"/>
              </a:xfrm>
            </p:grpSpPr>
            <p:sp>
              <p:nvSpPr>
                <p:cNvPr id="4008" name="Google Shape;4008;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9" name="Google Shape;4009;p81"/>
                <p:cNvGrpSpPr/>
                <p:nvPr/>
              </p:nvGrpSpPr>
              <p:grpSpPr>
                <a:xfrm>
                  <a:off x="1616453" y="1474292"/>
                  <a:ext cx="300253" cy="341643"/>
                  <a:chOff x="1616453" y="1475379"/>
                  <a:chExt cx="300253" cy="341643"/>
                </a:xfrm>
              </p:grpSpPr>
              <p:sp>
                <p:nvSpPr>
                  <p:cNvPr id="4010" name="Google Shape;4010;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81"/>
                  <p:cNvGrpSpPr/>
                  <p:nvPr/>
                </p:nvGrpSpPr>
                <p:grpSpPr>
                  <a:xfrm>
                    <a:off x="1839639" y="1475379"/>
                    <a:ext cx="77067" cy="341643"/>
                    <a:chOff x="1839639" y="1475379"/>
                    <a:chExt cx="77067" cy="341643"/>
                  </a:xfrm>
                </p:grpSpPr>
                <p:sp>
                  <p:nvSpPr>
                    <p:cNvPr id="4018" name="Google Shape;4018;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0" name="Google Shape;4020;p81"/>
              <p:cNvGrpSpPr/>
              <p:nvPr/>
            </p:nvGrpSpPr>
            <p:grpSpPr>
              <a:xfrm>
                <a:off x="1398451" y="2012951"/>
                <a:ext cx="518255" cy="340828"/>
                <a:chOff x="1398451" y="2012951"/>
                <a:chExt cx="518255" cy="340828"/>
              </a:xfrm>
            </p:grpSpPr>
            <p:sp>
              <p:nvSpPr>
                <p:cNvPr id="4021" name="Google Shape;4021;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81"/>
                <p:cNvGrpSpPr/>
                <p:nvPr/>
              </p:nvGrpSpPr>
              <p:grpSpPr>
                <a:xfrm>
                  <a:off x="1616453" y="2012951"/>
                  <a:ext cx="300253" cy="340828"/>
                  <a:chOff x="1616453" y="2013538"/>
                  <a:chExt cx="300253" cy="340828"/>
                </a:xfrm>
              </p:grpSpPr>
              <p:sp>
                <p:nvSpPr>
                  <p:cNvPr id="4023" name="Google Shape;4023;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81"/>
                  <p:cNvGrpSpPr/>
                  <p:nvPr/>
                </p:nvGrpSpPr>
                <p:grpSpPr>
                  <a:xfrm>
                    <a:off x="1839639" y="2013538"/>
                    <a:ext cx="77067" cy="340828"/>
                    <a:chOff x="1839639" y="2013538"/>
                    <a:chExt cx="77067" cy="340828"/>
                  </a:xfrm>
                </p:grpSpPr>
                <p:sp>
                  <p:nvSpPr>
                    <p:cNvPr id="4031" name="Google Shape;4031;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33" name="Google Shape;4033;p81"/>
          <p:cNvGrpSpPr/>
          <p:nvPr/>
        </p:nvGrpSpPr>
        <p:grpSpPr>
          <a:xfrm>
            <a:off x="721126" y="3399508"/>
            <a:ext cx="1368681" cy="682918"/>
            <a:chOff x="724986" y="3605478"/>
            <a:chExt cx="1368681" cy="682918"/>
          </a:xfrm>
        </p:grpSpPr>
        <p:grpSp>
          <p:nvGrpSpPr>
            <p:cNvPr id="4034" name="Google Shape;4034;p81"/>
            <p:cNvGrpSpPr/>
            <p:nvPr/>
          </p:nvGrpSpPr>
          <p:grpSpPr>
            <a:xfrm>
              <a:off x="1289102" y="3823629"/>
              <a:ext cx="240442" cy="250435"/>
              <a:chOff x="-165066" y="3843615"/>
              <a:chExt cx="221259" cy="230455"/>
            </a:xfrm>
          </p:grpSpPr>
          <p:sp>
            <p:nvSpPr>
              <p:cNvPr id="4035" name="Google Shape;4035;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1"/>
            <p:cNvGrpSpPr/>
            <p:nvPr/>
          </p:nvGrpSpPr>
          <p:grpSpPr>
            <a:xfrm>
              <a:off x="724986" y="3605478"/>
              <a:ext cx="1368681" cy="682918"/>
              <a:chOff x="724986" y="3605478"/>
              <a:chExt cx="1368681" cy="682918"/>
            </a:xfrm>
          </p:grpSpPr>
          <p:grpSp>
            <p:nvGrpSpPr>
              <p:cNvPr id="4056" name="Google Shape;4056;p81"/>
              <p:cNvGrpSpPr/>
              <p:nvPr/>
            </p:nvGrpSpPr>
            <p:grpSpPr>
              <a:xfrm>
                <a:off x="1498221" y="4047614"/>
                <a:ext cx="529172" cy="240783"/>
                <a:chOff x="1498221" y="4047614"/>
                <a:chExt cx="529172" cy="240783"/>
              </a:xfrm>
            </p:grpSpPr>
            <p:grpSp>
              <p:nvGrpSpPr>
                <p:cNvPr id="4057" name="Google Shape;4057;p81"/>
                <p:cNvGrpSpPr/>
                <p:nvPr/>
              </p:nvGrpSpPr>
              <p:grpSpPr>
                <a:xfrm>
                  <a:off x="1826655" y="4224370"/>
                  <a:ext cx="200738" cy="25631"/>
                  <a:chOff x="1826655" y="4224370"/>
                  <a:chExt cx="200738" cy="25631"/>
                </a:xfrm>
              </p:grpSpPr>
              <p:sp>
                <p:nvSpPr>
                  <p:cNvPr id="4058" name="Google Shape;4058;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1"/>
                <p:cNvGrpSpPr/>
                <p:nvPr/>
              </p:nvGrpSpPr>
              <p:grpSpPr>
                <a:xfrm>
                  <a:off x="1498221" y="4047614"/>
                  <a:ext cx="328444" cy="240783"/>
                  <a:chOff x="1498221" y="4047614"/>
                  <a:chExt cx="328444" cy="240783"/>
                </a:xfrm>
              </p:grpSpPr>
              <p:sp>
                <p:nvSpPr>
                  <p:cNvPr id="4061" name="Google Shape;4061;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2" name="Google Shape;4062;p81"/>
                  <p:cNvGrpSpPr/>
                  <p:nvPr/>
                </p:nvGrpSpPr>
                <p:grpSpPr>
                  <a:xfrm>
                    <a:off x="1498221" y="4047614"/>
                    <a:ext cx="150566" cy="190416"/>
                    <a:chOff x="1498221" y="4047614"/>
                    <a:chExt cx="150566" cy="190416"/>
                  </a:xfrm>
                </p:grpSpPr>
                <p:sp>
                  <p:nvSpPr>
                    <p:cNvPr id="4063" name="Google Shape;4063;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65" name="Google Shape;4065;p81"/>
              <p:cNvGrpSpPr/>
              <p:nvPr/>
            </p:nvGrpSpPr>
            <p:grpSpPr>
              <a:xfrm>
                <a:off x="1560718" y="3800594"/>
                <a:ext cx="532948" cy="302090"/>
                <a:chOff x="1560718" y="3800594"/>
                <a:chExt cx="532948" cy="302090"/>
              </a:xfrm>
            </p:grpSpPr>
            <p:grpSp>
              <p:nvGrpSpPr>
                <p:cNvPr id="4066" name="Google Shape;4066;p81"/>
                <p:cNvGrpSpPr/>
                <p:nvPr/>
              </p:nvGrpSpPr>
              <p:grpSpPr>
                <a:xfrm>
                  <a:off x="1912179" y="3827344"/>
                  <a:ext cx="181487" cy="25631"/>
                  <a:chOff x="1912179" y="3827344"/>
                  <a:chExt cx="181487" cy="25631"/>
                </a:xfrm>
              </p:grpSpPr>
              <p:sp>
                <p:nvSpPr>
                  <p:cNvPr id="4067" name="Google Shape;4067;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81"/>
                <p:cNvGrpSpPr/>
                <p:nvPr/>
              </p:nvGrpSpPr>
              <p:grpSpPr>
                <a:xfrm>
                  <a:off x="1912179" y="4044505"/>
                  <a:ext cx="181487" cy="25622"/>
                  <a:chOff x="1912179" y="4044506"/>
                  <a:chExt cx="181487" cy="25622"/>
                </a:xfrm>
              </p:grpSpPr>
              <p:sp>
                <p:nvSpPr>
                  <p:cNvPr id="4070" name="Google Shape;4070;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81"/>
                <p:cNvGrpSpPr/>
                <p:nvPr/>
              </p:nvGrpSpPr>
              <p:grpSpPr>
                <a:xfrm>
                  <a:off x="1560718" y="3800594"/>
                  <a:ext cx="351472" cy="302090"/>
                  <a:chOff x="1560718" y="3800594"/>
                  <a:chExt cx="351472" cy="302090"/>
                </a:xfrm>
              </p:grpSpPr>
              <p:grpSp>
                <p:nvGrpSpPr>
                  <p:cNvPr id="4073" name="Google Shape;4073;p81"/>
                  <p:cNvGrpSpPr/>
                  <p:nvPr/>
                </p:nvGrpSpPr>
                <p:grpSpPr>
                  <a:xfrm>
                    <a:off x="1560718" y="3842857"/>
                    <a:ext cx="173586" cy="217131"/>
                    <a:chOff x="1560718" y="3842857"/>
                    <a:chExt cx="173586" cy="217131"/>
                  </a:xfrm>
                </p:grpSpPr>
                <p:sp>
                  <p:nvSpPr>
                    <p:cNvPr id="4074" name="Google Shape;4074;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7" name="Google Shape;4077;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9" name="Google Shape;4079;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81"/>
              <p:cNvGrpSpPr/>
              <p:nvPr/>
            </p:nvGrpSpPr>
            <p:grpSpPr>
              <a:xfrm>
                <a:off x="785350" y="3605478"/>
                <a:ext cx="535311" cy="249245"/>
                <a:chOff x="785350" y="3605478"/>
                <a:chExt cx="535311" cy="249245"/>
              </a:xfrm>
            </p:grpSpPr>
            <p:grpSp>
              <p:nvGrpSpPr>
                <p:cNvPr id="4081" name="Google Shape;4081;p81"/>
                <p:cNvGrpSpPr/>
                <p:nvPr/>
              </p:nvGrpSpPr>
              <p:grpSpPr>
                <a:xfrm>
                  <a:off x="785350" y="3605478"/>
                  <a:ext cx="376191" cy="102736"/>
                  <a:chOff x="785350" y="3605478"/>
                  <a:chExt cx="376191" cy="102736"/>
                </a:xfrm>
              </p:grpSpPr>
              <p:sp>
                <p:nvSpPr>
                  <p:cNvPr id="4082" name="Google Shape;4082;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81"/>
                <p:cNvGrpSpPr/>
                <p:nvPr/>
              </p:nvGrpSpPr>
              <p:grpSpPr>
                <a:xfrm>
                  <a:off x="1161530" y="3655851"/>
                  <a:ext cx="159131" cy="198872"/>
                  <a:chOff x="1161530" y="3655851"/>
                  <a:chExt cx="159131" cy="198872"/>
                </a:xfrm>
              </p:grpSpPr>
              <p:sp>
                <p:nvSpPr>
                  <p:cNvPr id="4086" name="Google Shape;4086;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81"/>
              <p:cNvGrpSpPr/>
              <p:nvPr/>
            </p:nvGrpSpPr>
            <p:grpSpPr>
              <a:xfrm>
                <a:off x="785350" y="4047614"/>
                <a:ext cx="535311" cy="240783"/>
                <a:chOff x="785350" y="4047614"/>
                <a:chExt cx="535311" cy="240783"/>
              </a:xfrm>
            </p:grpSpPr>
            <p:grpSp>
              <p:nvGrpSpPr>
                <p:cNvPr id="4089" name="Google Shape;4089;p81"/>
                <p:cNvGrpSpPr/>
                <p:nvPr/>
              </p:nvGrpSpPr>
              <p:grpSpPr>
                <a:xfrm>
                  <a:off x="1161636" y="4047614"/>
                  <a:ext cx="159025" cy="190415"/>
                  <a:chOff x="1161636" y="4047614"/>
                  <a:chExt cx="159025" cy="190415"/>
                </a:xfrm>
              </p:grpSpPr>
              <p:sp>
                <p:nvSpPr>
                  <p:cNvPr id="4090" name="Google Shape;4090;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1"/>
                <p:cNvGrpSpPr/>
                <p:nvPr/>
              </p:nvGrpSpPr>
              <p:grpSpPr>
                <a:xfrm>
                  <a:off x="785350" y="4185661"/>
                  <a:ext cx="376191" cy="102736"/>
                  <a:chOff x="785350" y="4185661"/>
                  <a:chExt cx="376191" cy="102736"/>
                </a:xfrm>
              </p:grpSpPr>
              <p:sp>
                <p:nvSpPr>
                  <p:cNvPr id="4093" name="Google Shape;4093;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6" name="Google Shape;4096;p81"/>
              <p:cNvGrpSpPr/>
              <p:nvPr/>
            </p:nvGrpSpPr>
            <p:grpSpPr>
              <a:xfrm>
                <a:off x="1501054" y="3605478"/>
                <a:ext cx="526340" cy="249240"/>
                <a:chOff x="1501054" y="3605478"/>
                <a:chExt cx="526340" cy="249240"/>
              </a:xfrm>
            </p:grpSpPr>
            <p:grpSp>
              <p:nvGrpSpPr>
                <p:cNvPr id="4097" name="Google Shape;4097;p81"/>
                <p:cNvGrpSpPr/>
                <p:nvPr/>
              </p:nvGrpSpPr>
              <p:grpSpPr>
                <a:xfrm>
                  <a:off x="1834208" y="3643867"/>
                  <a:ext cx="193185" cy="25622"/>
                  <a:chOff x="1834208" y="3643867"/>
                  <a:chExt cx="193185" cy="25622"/>
                </a:xfrm>
              </p:grpSpPr>
              <p:sp>
                <p:nvSpPr>
                  <p:cNvPr id="4098" name="Google Shape;4098;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1"/>
                <p:cNvGrpSpPr/>
                <p:nvPr/>
              </p:nvGrpSpPr>
              <p:grpSpPr>
                <a:xfrm>
                  <a:off x="1501054" y="3605478"/>
                  <a:ext cx="333165" cy="249240"/>
                  <a:chOff x="1501054" y="3605478"/>
                  <a:chExt cx="333165" cy="249240"/>
                </a:xfrm>
              </p:grpSpPr>
              <p:sp>
                <p:nvSpPr>
                  <p:cNvPr id="4101" name="Google Shape;4101;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2" name="Google Shape;4102;p81"/>
                  <p:cNvGrpSpPr/>
                  <p:nvPr/>
                </p:nvGrpSpPr>
                <p:grpSpPr>
                  <a:xfrm>
                    <a:off x="1501054" y="3655851"/>
                    <a:ext cx="155286" cy="198867"/>
                    <a:chOff x="1501054" y="3655851"/>
                    <a:chExt cx="155286" cy="198867"/>
                  </a:xfrm>
                </p:grpSpPr>
                <p:sp>
                  <p:nvSpPr>
                    <p:cNvPr id="4103" name="Google Shape;4103;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05" name="Google Shape;4105;p81"/>
              <p:cNvGrpSpPr/>
              <p:nvPr/>
            </p:nvGrpSpPr>
            <p:grpSpPr>
              <a:xfrm>
                <a:off x="724986" y="3800594"/>
                <a:ext cx="532950" cy="302090"/>
                <a:chOff x="724986" y="3800594"/>
                <a:chExt cx="532950" cy="302090"/>
              </a:xfrm>
            </p:grpSpPr>
            <p:grpSp>
              <p:nvGrpSpPr>
                <p:cNvPr id="4106" name="Google Shape;4106;p81"/>
                <p:cNvGrpSpPr/>
                <p:nvPr/>
              </p:nvGrpSpPr>
              <p:grpSpPr>
                <a:xfrm>
                  <a:off x="724986" y="4044367"/>
                  <a:ext cx="181314" cy="25626"/>
                  <a:chOff x="724986" y="4044367"/>
                  <a:chExt cx="181314" cy="25626"/>
                </a:xfrm>
              </p:grpSpPr>
              <p:sp>
                <p:nvSpPr>
                  <p:cNvPr id="4107" name="Google Shape;4107;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81"/>
                <p:cNvGrpSpPr/>
                <p:nvPr/>
              </p:nvGrpSpPr>
              <p:grpSpPr>
                <a:xfrm>
                  <a:off x="906290" y="3800594"/>
                  <a:ext cx="351646" cy="302090"/>
                  <a:chOff x="906290" y="3800594"/>
                  <a:chExt cx="351646" cy="302090"/>
                </a:xfrm>
              </p:grpSpPr>
              <p:grpSp>
                <p:nvGrpSpPr>
                  <p:cNvPr id="4110" name="Google Shape;4110;p81"/>
                  <p:cNvGrpSpPr/>
                  <p:nvPr/>
                </p:nvGrpSpPr>
                <p:grpSpPr>
                  <a:xfrm>
                    <a:off x="1084172" y="3842857"/>
                    <a:ext cx="173764" cy="217131"/>
                    <a:chOff x="1084172" y="3842857"/>
                    <a:chExt cx="173764" cy="217131"/>
                  </a:xfrm>
                </p:grpSpPr>
                <p:grpSp>
                  <p:nvGrpSpPr>
                    <p:cNvPr id="4111" name="Google Shape;4111;p81"/>
                    <p:cNvGrpSpPr/>
                    <p:nvPr/>
                  </p:nvGrpSpPr>
                  <p:grpSpPr>
                    <a:xfrm>
                      <a:off x="1156862" y="3936509"/>
                      <a:ext cx="101073" cy="25622"/>
                      <a:chOff x="1156862" y="3936509"/>
                      <a:chExt cx="101073" cy="25622"/>
                    </a:xfrm>
                  </p:grpSpPr>
                  <p:sp>
                    <p:nvSpPr>
                      <p:cNvPr id="4112" name="Google Shape;4112;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1"/>
                <p:cNvGrpSpPr/>
                <p:nvPr/>
              </p:nvGrpSpPr>
              <p:grpSpPr>
                <a:xfrm>
                  <a:off x="724986" y="3830189"/>
                  <a:ext cx="189533" cy="25626"/>
                  <a:chOff x="724986" y="3830189"/>
                  <a:chExt cx="189533" cy="25626"/>
                </a:xfrm>
              </p:grpSpPr>
              <p:sp>
                <p:nvSpPr>
                  <p:cNvPr id="4118" name="Google Shape;4118;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20" name="Google Shape;4120;p81"/>
          <p:cNvGrpSpPr/>
          <p:nvPr/>
        </p:nvGrpSpPr>
        <p:grpSpPr>
          <a:xfrm>
            <a:off x="2249438" y="2249669"/>
            <a:ext cx="948701" cy="935378"/>
            <a:chOff x="2253298" y="2428317"/>
            <a:chExt cx="948701" cy="935378"/>
          </a:xfrm>
        </p:grpSpPr>
        <p:sp>
          <p:nvSpPr>
            <p:cNvPr id="4121" name="Google Shape;4121;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7" name="Shape 4157"/>
        <p:cNvGrpSpPr/>
        <p:nvPr/>
      </p:nvGrpSpPr>
      <p:grpSpPr>
        <a:xfrm>
          <a:off x="0" y="0"/>
          <a:ext cx="0" cy="0"/>
          <a:chOff x="0" y="0"/>
          <a:chExt cx="0" cy="0"/>
        </a:xfrm>
      </p:grpSpPr>
      <p:grpSp>
        <p:nvGrpSpPr>
          <p:cNvPr id="4158" name="Google Shape;4158;p82"/>
          <p:cNvGrpSpPr/>
          <p:nvPr/>
        </p:nvGrpSpPr>
        <p:grpSpPr>
          <a:xfrm>
            <a:off x="3339745" y="952988"/>
            <a:ext cx="2363393" cy="1017867"/>
            <a:chOff x="3292400" y="1219146"/>
            <a:chExt cx="2615240" cy="1110239"/>
          </a:xfrm>
        </p:grpSpPr>
        <p:sp>
          <p:nvSpPr>
            <p:cNvPr id="4159" name="Google Shape;4159;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60" name="Google Shape;4160;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1" name="Google Shape;4161;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162" name="Google Shape;4162;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163" name="Google Shape;4163;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164" name="Google Shape;4164;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165" name="Google Shape;4165;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166" name="Google Shape;4166;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67" name="Google Shape;4167;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68" name="Google Shape;4168;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69" name="Google Shape;4169;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70" name="Google Shape;4170;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71" name="Google Shape;4171;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72" name="Google Shape;4172;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73" name="Google Shape;4173;p82"/>
            <p:cNvGrpSpPr/>
            <p:nvPr/>
          </p:nvGrpSpPr>
          <p:grpSpPr>
            <a:xfrm>
              <a:off x="3748438" y="1378608"/>
              <a:ext cx="2159202" cy="903971"/>
              <a:chOff x="1683525" y="2179850"/>
              <a:chExt cx="4519050" cy="2134525"/>
            </a:xfrm>
          </p:grpSpPr>
          <p:sp>
            <p:nvSpPr>
              <p:cNvPr id="4174" name="Google Shape;4174;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5" name="Google Shape;4175;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6" name="Google Shape;4176;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7" name="Google Shape;4177;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8" name="Google Shape;4178;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9" name="Google Shape;4179;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0" name="Google Shape;4180;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1" name="Google Shape;4181;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2" name="Google Shape;4182;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3" name="Google Shape;4183;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4" name="Google Shape;4184;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5" name="Google Shape;4185;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86" name="Google Shape;4186;p82"/>
          <p:cNvGraphicFramePr/>
          <p:nvPr/>
        </p:nvGraphicFramePr>
        <p:xfrm>
          <a:off x="5935838" y="2130461"/>
          <a:ext cx="3000000" cy="3000000"/>
        </p:xfrm>
        <a:graphic>
          <a:graphicData uri="http://schemas.openxmlformats.org/drawingml/2006/table">
            <a:tbl>
              <a:tblPr>
                <a:noFill/>
                <a:tableStyleId>{CDAC1BD5-170E-428D-925B-092C933E52CA}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87" name="Google Shape;4187;p82"/>
          <p:cNvGrpSpPr/>
          <p:nvPr/>
        </p:nvGrpSpPr>
        <p:grpSpPr>
          <a:xfrm>
            <a:off x="5935948" y="3189058"/>
            <a:ext cx="2496964" cy="1001454"/>
            <a:chOff x="1919611" y="789980"/>
            <a:chExt cx="1474179" cy="606868"/>
          </a:xfrm>
        </p:grpSpPr>
        <p:cxnSp>
          <p:nvCxnSpPr>
            <p:cNvPr id="4188" name="Google Shape;4188;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89" name="Google Shape;4189;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0" name="Google Shape;4190;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91" name="Google Shape;4191;p8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192" name="Google Shape;4192;p8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193" name="Google Shape;4193;p8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194" name="Google Shape;4194;p8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195" name="Google Shape;4195;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202" name="Google Shape;4202;p8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03" name="Google Shape;4203;p8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04" name="Google Shape;4204;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2"/>
          <p:cNvGrpSpPr/>
          <p:nvPr/>
        </p:nvGrpSpPr>
        <p:grpSpPr>
          <a:xfrm>
            <a:off x="712562" y="998017"/>
            <a:ext cx="2394370" cy="976502"/>
            <a:chOff x="749309" y="1112739"/>
            <a:chExt cx="2371603" cy="976502"/>
          </a:xfrm>
        </p:grpSpPr>
        <p:sp>
          <p:nvSpPr>
            <p:cNvPr id="4206" name="Google Shape;4206;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38" name="Google Shape;4238;p82"/>
          <p:cNvGraphicFramePr/>
          <p:nvPr/>
        </p:nvGraphicFramePr>
        <p:xfrm>
          <a:off x="5935863" y="996311"/>
          <a:ext cx="3000000" cy="3000000"/>
        </p:xfrm>
        <a:graphic>
          <a:graphicData uri="http://schemas.openxmlformats.org/drawingml/2006/table">
            <a:tbl>
              <a:tblPr>
                <a:noFill/>
                <a:tableStyleId>{CDAC1BD5-170E-428D-925B-092C933E52CA}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39" name="Google Shape;4239;p82"/>
          <p:cNvGraphicFramePr/>
          <p:nvPr/>
        </p:nvGraphicFramePr>
        <p:xfrm>
          <a:off x="3342575" y="2130461"/>
          <a:ext cx="3000000" cy="3000000"/>
        </p:xfrm>
        <a:graphic>
          <a:graphicData uri="http://schemas.openxmlformats.org/drawingml/2006/table">
            <a:tbl>
              <a:tblPr>
                <a:noFill/>
                <a:tableStyleId>{CDAC1BD5-170E-428D-925B-092C933E52CA}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40" name="Google Shape;4240;p82"/>
          <p:cNvGrpSpPr/>
          <p:nvPr/>
        </p:nvGrpSpPr>
        <p:grpSpPr>
          <a:xfrm>
            <a:off x="4086505" y="2517104"/>
            <a:ext cx="1517436" cy="74460"/>
            <a:chOff x="3980086" y="2804397"/>
            <a:chExt cx="1227600" cy="66900"/>
          </a:xfrm>
        </p:grpSpPr>
        <p:sp>
          <p:nvSpPr>
            <p:cNvPr id="4241" name="Google Shape;4241;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82"/>
          <p:cNvGrpSpPr/>
          <p:nvPr/>
        </p:nvGrpSpPr>
        <p:grpSpPr>
          <a:xfrm>
            <a:off x="4711569" y="2809692"/>
            <a:ext cx="892956" cy="74460"/>
            <a:chOff x="3980086" y="2804397"/>
            <a:chExt cx="1227600" cy="66900"/>
          </a:xfrm>
        </p:grpSpPr>
        <p:sp>
          <p:nvSpPr>
            <p:cNvPr id="4244" name="Google Shape;4244;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2"/>
          <p:cNvGrpSpPr/>
          <p:nvPr/>
        </p:nvGrpSpPr>
        <p:grpSpPr>
          <a:xfrm>
            <a:off x="3344661" y="3168575"/>
            <a:ext cx="2363244" cy="1005943"/>
            <a:chOff x="3358415" y="3361302"/>
            <a:chExt cx="2363244" cy="1024695"/>
          </a:xfrm>
        </p:grpSpPr>
        <p:grpSp>
          <p:nvGrpSpPr>
            <p:cNvPr id="4247" name="Google Shape;4247;p82"/>
            <p:cNvGrpSpPr/>
            <p:nvPr/>
          </p:nvGrpSpPr>
          <p:grpSpPr>
            <a:xfrm>
              <a:off x="3358415" y="3361302"/>
              <a:ext cx="441300" cy="1024695"/>
              <a:chOff x="3358415" y="3361302"/>
              <a:chExt cx="441300" cy="1024695"/>
            </a:xfrm>
          </p:grpSpPr>
          <p:sp>
            <p:nvSpPr>
              <p:cNvPr id="4248" name="Google Shape;4248;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2"/>
            <p:cNvGrpSpPr/>
            <p:nvPr/>
          </p:nvGrpSpPr>
          <p:grpSpPr>
            <a:xfrm>
              <a:off x="3838901" y="3361302"/>
              <a:ext cx="441300" cy="1024695"/>
              <a:chOff x="3838901" y="3361302"/>
              <a:chExt cx="441300" cy="1024695"/>
            </a:xfrm>
          </p:grpSpPr>
          <p:sp>
            <p:nvSpPr>
              <p:cNvPr id="4255" name="Google Shape;4255;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2"/>
            <p:cNvGrpSpPr/>
            <p:nvPr/>
          </p:nvGrpSpPr>
          <p:grpSpPr>
            <a:xfrm>
              <a:off x="4319387" y="3361302"/>
              <a:ext cx="441300" cy="1024695"/>
              <a:chOff x="4319387" y="3361302"/>
              <a:chExt cx="441300" cy="1024695"/>
            </a:xfrm>
          </p:grpSpPr>
          <p:sp>
            <p:nvSpPr>
              <p:cNvPr id="4262" name="Google Shape;4262;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82"/>
            <p:cNvGrpSpPr/>
            <p:nvPr/>
          </p:nvGrpSpPr>
          <p:grpSpPr>
            <a:xfrm>
              <a:off x="4799873" y="3361302"/>
              <a:ext cx="441300" cy="1024695"/>
              <a:chOff x="4799873" y="3361302"/>
              <a:chExt cx="441300" cy="1024695"/>
            </a:xfrm>
          </p:grpSpPr>
          <p:sp>
            <p:nvSpPr>
              <p:cNvPr id="4269" name="Google Shape;4269;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2"/>
            <p:cNvGrpSpPr/>
            <p:nvPr/>
          </p:nvGrpSpPr>
          <p:grpSpPr>
            <a:xfrm>
              <a:off x="5280360" y="3361302"/>
              <a:ext cx="441300" cy="1024695"/>
              <a:chOff x="5280360" y="3361302"/>
              <a:chExt cx="441300" cy="1024695"/>
            </a:xfrm>
          </p:grpSpPr>
          <p:sp>
            <p:nvSpPr>
              <p:cNvPr id="4276" name="Google Shape;4276;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82" name="Google Shape;4282;p82"/>
          <p:cNvGraphicFramePr/>
          <p:nvPr/>
        </p:nvGraphicFramePr>
        <p:xfrm>
          <a:off x="711088" y="2130461"/>
          <a:ext cx="3000000" cy="3000000"/>
        </p:xfrm>
        <a:graphic>
          <a:graphicData uri="http://schemas.openxmlformats.org/drawingml/2006/table">
            <a:tbl>
              <a:tblPr>
                <a:noFill/>
                <a:tableStyleId>{CDAC1BD5-170E-428D-925B-092C933E52CA}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83" name="Google Shape;4283;p82"/>
          <p:cNvGrpSpPr/>
          <p:nvPr/>
        </p:nvGrpSpPr>
        <p:grpSpPr>
          <a:xfrm>
            <a:off x="712613" y="3180186"/>
            <a:ext cx="2403614" cy="1005900"/>
            <a:chOff x="726450" y="3372825"/>
            <a:chExt cx="2403614" cy="1005900"/>
          </a:xfrm>
        </p:grpSpPr>
        <p:grpSp>
          <p:nvGrpSpPr>
            <p:cNvPr id="4284" name="Google Shape;4284;p82"/>
            <p:cNvGrpSpPr/>
            <p:nvPr/>
          </p:nvGrpSpPr>
          <p:grpSpPr>
            <a:xfrm>
              <a:off x="726450" y="3696000"/>
              <a:ext cx="2403614" cy="500898"/>
              <a:chOff x="726450" y="3696000"/>
              <a:chExt cx="2403614" cy="500898"/>
            </a:xfrm>
          </p:grpSpPr>
          <p:sp>
            <p:nvSpPr>
              <p:cNvPr id="4285" name="Google Shape;4285;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86" name="Google Shape;4286;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87" name="Google Shape;4287;p82"/>
            <p:cNvGrpSpPr/>
            <p:nvPr/>
          </p:nvGrpSpPr>
          <p:grpSpPr>
            <a:xfrm>
              <a:off x="1348050" y="3372825"/>
              <a:ext cx="1720425" cy="1005900"/>
              <a:chOff x="1348050" y="3372825"/>
              <a:chExt cx="1720425" cy="1005900"/>
            </a:xfrm>
          </p:grpSpPr>
          <p:sp>
            <p:nvSpPr>
              <p:cNvPr id="4288" name="Google Shape;4288;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89" name="Google Shape;4289;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0" name="Google Shape;4290;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1" name="Google Shape;4291;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2" name="Google Shape;4292;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3" name="Google Shape;4293;p82"/>
            <p:cNvGrpSpPr/>
            <p:nvPr/>
          </p:nvGrpSpPr>
          <p:grpSpPr>
            <a:xfrm>
              <a:off x="1455707" y="3731058"/>
              <a:ext cx="1491150" cy="417657"/>
              <a:chOff x="1455707" y="3731058"/>
              <a:chExt cx="1491150" cy="417657"/>
            </a:xfrm>
          </p:grpSpPr>
          <p:grpSp>
            <p:nvGrpSpPr>
              <p:cNvPr id="4294" name="Google Shape;4294;p82"/>
              <p:cNvGrpSpPr/>
              <p:nvPr/>
            </p:nvGrpSpPr>
            <p:grpSpPr>
              <a:xfrm>
                <a:off x="1472938" y="3745828"/>
                <a:ext cx="72126" cy="53788"/>
                <a:chOff x="1472938" y="3745828"/>
                <a:chExt cx="72126" cy="53788"/>
              </a:xfrm>
            </p:grpSpPr>
            <p:sp>
              <p:nvSpPr>
                <p:cNvPr id="4295" name="Google Shape;4295;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2"/>
              <p:cNvGrpSpPr/>
              <p:nvPr/>
            </p:nvGrpSpPr>
            <p:grpSpPr>
              <a:xfrm>
                <a:off x="1819181" y="4089633"/>
                <a:ext cx="72126" cy="53788"/>
                <a:chOff x="1819181" y="4089633"/>
                <a:chExt cx="72126" cy="53788"/>
              </a:xfrm>
            </p:grpSpPr>
            <p:sp>
              <p:nvSpPr>
                <p:cNvPr id="4298" name="Google Shape;4298;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2"/>
              <p:cNvGrpSpPr/>
              <p:nvPr/>
            </p:nvGrpSpPr>
            <p:grpSpPr>
              <a:xfrm>
                <a:off x="1455707" y="4084171"/>
                <a:ext cx="64321" cy="64544"/>
                <a:chOff x="1455707" y="4084171"/>
                <a:chExt cx="64321" cy="64544"/>
              </a:xfrm>
            </p:grpSpPr>
            <p:sp>
              <p:nvSpPr>
                <p:cNvPr id="4301" name="Google Shape;4301;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2"/>
              <p:cNvGrpSpPr/>
              <p:nvPr/>
            </p:nvGrpSpPr>
            <p:grpSpPr>
              <a:xfrm>
                <a:off x="1818610" y="3731058"/>
                <a:ext cx="64321" cy="64544"/>
                <a:chOff x="1818610" y="3731058"/>
                <a:chExt cx="64321" cy="64544"/>
              </a:xfrm>
            </p:grpSpPr>
            <p:sp>
              <p:nvSpPr>
                <p:cNvPr id="4304" name="Google Shape;4304;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2"/>
              <p:cNvGrpSpPr/>
              <p:nvPr/>
            </p:nvGrpSpPr>
            <p:grpSpPr>
              <a:xfrm>
                <a:off x="2172491" y="4089633"/>
                <a:ext cx="72126" cy="53788"/>
                <a:chOff x="2172491" y="4089633"/>
                <a:chExt cx="72126" cy="53788"/>
              </a:xfrm>
            </p:grpSpPr>
            <p:sp>
              <p:nvSpPr>
                <p:cNvPr id="4307" name="Google Shape;4307;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2"/>
              <p:cNvGrpSpPr/>
              <p:nvPr/>
            </p:nvGrpSpPr>
            <p:grpSpPr>
              <a:xfrm>
                <a:off x="2171920" y="3731058"/>
                <a:ext cx="64321" cy="64544"/>
                <a:chOff x="2171920" y="3731058"/>
                <a:chExt cx="64321" cy="64544"/>
              </a:xfrm>
            </p:grpSpPr>
            <p:sp>
              <p:nvSpPr>
                <p:cNvPr id="4310" name="Google Shape;4310;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2"/>
              <p:cNvGrpSpPr/>
              <p:nvPr/>
            </p:nvGrpSpPr>
            <p:grpSpPr>
              <a:xfrm>
                <a:off x="2874730" y="3745828"/>
                <a:ext cx="72126" cy="53788"/>
                <a:chOff x="2874730" y="3745828"/>
                <a:chExt cx="72126" cy="53788"/>
              </a:xfrm>
            </p:grpSpPr>
            <p:sp>
              <p:nvSpPr>
                <p:cNvPr id="4313" name="Google Shape;4313;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2"/>
              <p:cNvGrpSpPr/>
              <p:nvPr/>
            </p:nvGrpSpPr>
            <p:grpSpPr>
              <a:xfrm>
                <a:off x="2878589" y="4081481"/>
                <a:ext cx="64321" cy="64544"/>
                <a:chOff x="2878589" y="4081481"/>
                <a:chExt cx="64321" cy="64544"/>
              </a:xfrm>
            </p:grpSpPr>
            <p:sp>
              <p:nvSpPr>
                <p:cNvPr id="4316" name="Google Shape;4316;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2"/>
              <p:cNvGrpSpPr/>
              <p:nvPr/>
            </p:nvGrpSpPr>
            <p:grpSpPr>
              <a:xfrm>
                <a:off x="2525796" y="4089633"/>
                <a:ext cx="72126" cy="53788"/>
                <a:chOff x="2525796" y="4089633"/>
                <a:chExt cx="72126" cy="53788"/>
              </a:xfrm>
            </p:grpSpPr>
            <p:sp>
              <p:nvSpPr>
                <p:cNvPr id="4319" name="Google Shape;4319;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82"/>
              <p:cNvGrpSpPr/>
              <p:nvPr/>
            </p:nvGrpSpPr>
            <p:grpSpPr>
              <a:xfrm>
                <a:off x="2525225" y="3731058"/>
                <a:ext cx="64321" cy="64544"/>
                <a:chOff x="2525225" y="3731058"/>
                <a:chExt cx="64321" cy="64544"/>
              </a:xfrm>
            </p:grpSpPr>
            <p:sp>
              <p:nvSpPr>
                <p:cNvPr id="4322" name="Google Shape;4322;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7" name="Shape 4327"/>
        <p:cNvGrpSpPr/>
        <p:nvPr/>
      </p:nvGrpSpPr>
      <p:grpSpPr>
        <a:xfrm>
          <a:off x="0" y="0"/>
          <a:ext cx="0" cy="0"/>
          <a:chOff x="0" y="0"/>
          <a:chExt cx="0" cy="0"/>
        </a:xfrm>
      </p:grpSpPr>
      <p:grpSp>
        <p:nvGrpSpPr>
          <p:cNvPr id="4328" name="Google Shape;4328;p83"/>
          <p:cNvGrpSpPr/>
          <p:nvPr/>
        </p:nvGrpSpPr>
        <p:grpSpPr>
          <a:xfrm>
            <a:off x="5780153" y="1859606"/>
            <a:ext cx="671400" cy="674856"/>
            <a:chOff x="5780148" y="1859605"/>
            <a:chExt cx="671400" cy="674856"/>
          </a:xfrm>
        </p:grpSpPr>
        <p:sp>
          <p:nvSpPr>
            <p:cNvPr id="4329" name="Google Shape;4329;p8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83"/>
          <p:cNvGrpSpPr/>
          <p:nvPr/>
        </p:nvGrpSpPr>
        <p:grpSpPr>
          <a:xfrm>
            <a:off x="716996" y="971307"/>
            <a:ext cx="845921" cy="690752"/>
            <a:chOff x="732428" y="1198513"/>
            <a:chExt cx="845921" cy="690752"/>
          </a:xfrm>
        </p:grpSpPr>
        <p:grpSp>
          <p:nvGrpSpPr>
            <p:cNvPr id="4334" name="Google Shape;4334;p83"/>
            <p:cNvGrpSpPr/>
            <p:nvPr/>
          </p:nvGrpSpPr>
          <p:grpSpPr>
            <a:xfrm>
              <a:off x="823030" y="1198513"/>
              <a:ext cx="755319" cy="690752"/>
              <a:chOff x="823030" y="1198513"/>
              <a:chExt cx="755319" cy="690752"/>
            </a:xfrm>
          </p:grpSpPr>
          <p:sp>
            <p:nvSpPr>
              <p:cNvPr id="4335" name="Google Shape;4335;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3"/>
            <p:cNvGrpSpPr/>
            <p:nvPr/>
          </p:nvGrpSpPr>
          <p:grpSpPr>
            <a:xfrm>
              <a:off x="732428" y="1239937"/>
              <a:ext cx="739912" cy="607886"/>
              <a:chOff x="732428" y="1239937"/>
              <a:chExt cx="739912" cy="607886"/>
            </a:xfrm>
          </p:grpSpPr>
          <p:sp>
            <p:nvSpPr>
              <p:cNvPr id="4338" name="Google Shape;4338;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3"/>
            <p:cNvGrpSpPr/>
            <p:nvPr/>
          </p:nvGrpSpPr>
          <p:grpSpPr>
            <a:xfrm>
              <a:off x="732428" y="1277018"/>
              <a:ext cx="702832" cy="533758"/>
              <a:chOff x="732428" y="1277018"/>
              <a:chExt cx="702832" cy="533758"/>
            </a:xfrm>
          </p:grpSpPr>
          <p:sp>
            <p:nvSpPr>
              <p:cNvPr id="4341" name="Google Shape;4341;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3"/>
            <p:cNvGrpSpPr/>
            <p:nvPr/>
          </p:nvGrpSpPr>
          <p:grpSpPr>
            <a:xfrm>
              <a:off x="931170" y="1306653"/>
              <a:ext cx="647179" cy="474455"/>
              <a:chOff x="931170" y="1306653"/>
              <a:chExt cx="647179" cy="474455"/>
            </a:xfrm>
          </p:grpSpPr>
          <p:sp>
            <p:nvSpPr>
              <p:cNvPr id="4344" name="Google Shape;4344;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6" name="Google Shape;4346;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83"/>
          <p:cNvGrpSpPr/>
          <p:nvPr/>
        </p:nvGrpSpPr>
        <p:grpSpPr>
          <a:xfrm>
            <a:off x="3948605" y="971313"/>
            <a:ext cx="634656" cy="699982"/>
            <a:chOff x="5985650" y="2860025"/>
            <a:chExt cx="1396075" cy="1539775"/>
          </a:xfrm>
        </p:grpSpPr>
        <p:sp>
          <p:nvSpPr>
            <p:cNvPr id="4348" name="Google Shape;4348;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83"/>
          <p:cNvGrpSpPr/>
          <p:nvPr/>
        </p:nvGrpSpPr>
        <p:grpSpPr>
          <a:xfrm>
            <a:off x="4704254" y="971307"/>
            <a:ext cx="725845" cy="699975"/>
            <a:chOff x="4249973" y="1201875"/>
            <a:chExt cx="1958568" cy="1888762"/>
          </a:xfrm>
        </p:grpSpPr>
        <p:sp>
          <p:nvSpPr>
            <p:cNvPr id="4381" name="Google Shape;4381;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83"/>
            <p:cNvGrpSpPr/>
            <p:nvPr/>
          </p:nvGrpSpPr>
          <p:grpSpPr>
            <a:xfrm>
              <a:off x="5853086" y="1789142"/>
              <a:ext cx="355454" cy="1048099"/>
              <a:chOff x="5576108" y="2016725"/>
              <a:chExt cx="565200" cy="1666560"/>
            </a:xfrm>
          </p:grpSpPr>
          <p:sp>
            <p:nvSpPr>
              <p:cNvPr id="4383" name="Google Shape;4383;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84" name="Google Shape;4384;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3"/>
            <p:cNvGrpSpPr/>
            <p:nvPr/>
          </p:nvGrpSpPr>
          <p:grpSpPr>
            <a:xfrm>
              <a:off x="4869455" y="2691676"/>
              <a:ext cx="1013897" cy="398961"/>
              <a:chOff x="4012057" y="3451825"/>
              <a:chExt cx="1612175" cy="634379"/>
            </a:xfrm>
          </p:grpSpPr>
          <p:sp>
            <p:nvSpPr>
              <p:cNvPr id="4386" name="Google Shape;4386;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87" name="Google Shape;4387;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3"/>
            <p:cNvGrpSpPr/>
            <p:nvPr/>
          </p:nvGrpSpPr>
          <p:grpSpPr>
            <a:xfrm>
              <a:off x="4276937" y="2155961"/>
              <a:ext cx="651965" cy="891358"/>
              <a:chOff x="3069908" y="2599997"/>
              <a:chExt cx="1036675" cy="1417328"/>
            </a:xfrm>
          </p:grpSpPr>
          <p:sp>
            <p:nvSpPr>
              <p:cNvPr id="4389" name="Google Shape;4389;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0" name="Google Shape;4390;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83"/>
            <p:cNvGrpSpPr/>
            <p:nvPr/>
          </p:nvGrpSpPr>
          <p:grpSpPr>
            <a:xfrm>
              <a:off x="5054918" y="1201875"/>
              <a:ext cx="999548" cy="602711"/>
              <a:chOff x="4306958" y="1082925"/>
              <a:chExt cx="1589359" cy="958358"/>
            </a:xfrm>
          </p:grpSpPr>
          <p:sp>
            <p:nvSpPr>
              <p:cNvPr id="4392" name="Google Shape;4392;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3" name="Google Shape;4393;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3"/>
            <p:cNvGrpSpPr/>
            <p:nvPr/>
          </p:nvGrpSpPr>
          <p:grpSpPr>
            <a:xfrm>
              <a:off x="4249973" y="1303451"/>
              <a:ext cx="799317" cy="841334"/>
              <a:chOff x="3027033" y="1244439"/>
              <a:chExt cx="1270977" cy="1337786"/>
            </a:xfrm>
          </p:grpSpPr>
          <p:sp>
            <p:nvSpPr>
              <p:cNvPr id="4395" name="Google Shape;4395;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6" name="Google Shape;4396;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83"/>
          <p:cNvGrpSpPr/>
          <p:nvPr/>
        </p:nvGrpSpPr>
        <p:grpSpPr>
          <a:xfrm>
            <a:off x="4057119" y="1858087"/>
            <a:ext cx="750769" cy="683784"/>
            <a:chOff x="4204684" y="2104422"/>
            <a:chExt cx="699822" cy="637382"/>
          </a:xfrm>
        </p:grpSpPr>
        <p:grpSp>
          <p:nvGrpSpPr>
            <p:cNvPr id="4398" name="Google Shape;4398;p83"/>
            <p:cNvGrpSpPr/>
            <p:nvPr/>
          </p:nvGrpSpPr>
          <p:grpSpPr>
            <a:xfrm>
              <a:off x="4204684" y="2430067"/>
              <a:ext cx="342957" cy="311738"/>
              <a:chOff x="4204684" y="2430067"/>
              <a:chExt cx="342957" cy="311738"/>
            </a:xfrm>
          </p:grpSpPr>
          <p:sp>
            <p:nvSpPr>
              <p:cNvPr id="4399" name="Google Shape;4399;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83"/>
            <p:cNvGrpSpPr/>
            <p:nvPr/>
          </p:nvGrpSpPr>
          <p:grpSpPr>
            <a:xfrm>
              <a:off x="4561586" y="2430067"/>
              <a:ext cx="342920" cy="311738"/>
              <a:chOff x="4561586" y="2430067"/>
              <a:chExt cx="342920" cy="311738"/>
            </a:xfrm>
          </p:grpSpPr>
          <p:sp>
            <p:nvSpPr>
              <p:cNvPr id="4402" name="Google Shape;4402;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83"/>
            <p:cNvGrpSpPr/>
            <p:nvPr/>
          </p:nvGrpSpPr>
          <p:grpSpPr>
            <a:xfrm>
              <a:off x="4561586" y="2104422"/>
              <a:ext cx="342920" cy="311738"/>
              <a:chOff x="4561586" y="2104422"/>
              <a:chExt cx="342920" cy="311738"/>
            </a:xfrm>
          </p:grpSpPr>
          <p:sp>
            <p:nvSpPr>
              <p:cNvPr id="4405" name="Google Shape;4405;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3"/>
            <p:cNvGrpSpPr/>
            <p:nvPr/>
          </p:nvGrpSpPr>
          <p:grpSpPr>
            <a:xfrm>
              <a:off x="4204684" y="2104422"/>
              <a:ext cx="342957" cy="311664"/>
              <a:chOff x="4204684" y="2104422"/>
              <a:chExt cx="342957" cy="311664"/>
            </a:xfrm>
          </p:grpSpPr>
          <p:sp>
            <p:nvSpPr>
              <p:cNvPr id="4408" name="Google Shape;4408;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83"/>
          <p:cNvGrpSpPr/>
          <p:nvPr/>
        </p:nvGrpSpPr>
        <p:grpSpPr>
          <a:xfrm>
            <a:off x="5521552" y="971301"/>
            <a:ext cx="660591" cy="688867"/>
            <a:chOff x="5830645" y="1267368"/>
            <a:chExt cx="530340" cy="553040"/>
          </a:xfrm>
        </p:grpSpPr>
        <p:sp>
          <p:nvSpPr>
            <p:cNvPr id="4411" name="Google Shape;4411;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83"/>
            <p:cNvGrpSpPr/>
            <p:nvPr/>
          </p:nvGrpSpPr>
          <p:grpSpPr>
            <a:xfrm>
              <a:off x="5830645" y="1267368"/>
              <a:ext cx="259743" cy="269909"/>
              <a:chOff x="5830645" y="1267368"/>
              <a:chExt cx="259743" cy="269909"/>
            </a:xfrm>
          </p:grpSpPr>
          <p:sp>
            <p:nvSpPr>
              <p:cNvPr id="4413" name="Google Shape;4413;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3"/>
            <p:cNvGrpSpPr/>
            <p:nvPr/>
          </p:nvGrpSpPr>
          <p:grpSpPr>
            <a:xfrm>
              <a:off x="6101293" y="1267368"/>
              <a:ext cx="259692" cy="269909"/>
              <a:chOff x="6101293" y="1267368"/>
              <a:chExt cx="259692" cy="269909"/>
            </a:xfrm>
          </p:grpSpPr>
          <p:sp>
            <p:nvSpPr>
              <p:cNvPr id="4416" name="Google Shape;4416;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3"/>
            <p:cNvGrpSpPr/>
            <p:nvPr/>
          </p:nvGrpSpPr>
          <p:grpSpPr>
            <a:xfrm>
              <a:off x="5830645" y="1550500"/>
              <a:ext cx="259692" cy="269909"/>
              <a:chOff x="5830645" y="1550500"/>
              <a:chExt cx="259692" cy="269909"/>
            </a:xfrm>
          </p:grpSpPr>
          <p:sp>
            <p:nvSpPr>
              <p:cNvPr id="4419" name="Google Shape;4419;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83"/>
            <p:cNvGrpSpPr/>
            <p:nvPr/>
          </p:nvGrpSpPr>
          <p:grpSpPr>
            <a:xfrm>
              <a:off x="6101293" y="1550500"/>
              <a:ext cx="259692" cy="269909"/>
              <a:chOff x="6101293" y="1550500"/>
              <a:chExt cx="259692" cy="269909"/>
            </a:xfrm>
          </p:grpSpPr>
          <p:sp>
            <p:nvSpPr>
              <p:cNvPr id="4422" name="Google Shape;4422;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83"/>
          <p:cNvGrpSpPr/>
          <p:nvPr/>
        </p:nvGrpSpPr>
        <p:grpSpPr>
          <a:xfrm>
            <a:off x="723705" y="1861761"/>
            <a:ext cx="697154" cy="679574"/>
            <a:chOff x="2679875" y="2361475"/>
            <a:chExt cx="780425" cy="760575"/>
          </a:xfrm>
        </p:grpSpPr>
        <p:sp>
          <p:nvSpPr>
            <p:cNvPr id="4425" name="Google Shape;4425;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3"/>
          <p:cNvGrpSpPr/>
          <p:nvPr/>
        </p:nvGrpSpPr>
        <p:grpSpPr>
          <a:xfrm>
            <a:off x="3122864" y="971353"/>
            <a:ext cx="735829" cy="684547"/>
            <a:chOff x="3351965" y="1148808"/>
            <a:chExt cx="750770" cy="698375"/>
          </a:xfrm>
        </p:grpSpPr>
        <p:grpSp>
          <p:nvGrpSpPr>
            <p:cNvPr id="4432" name="Google Shape;4432;p83"/>
            <p:cNvGrpSpPr/>
            <p:nvPr/>
          </p:nvGrpSpPr>
          <p:grpSpPr>
            <a:xfrm>
              <a:off x="3586796" y="1148808"/>
              <a:ext cx="294857" cy="286830"/>
              <a:chOff x="3750225" y="1774000"/>
              <a:chExt cx="149575" cy="145525"/>
            </a:xfrm>
          </p:grpSpPr>
          <p:sp>
            <p:nvSpPr>
              <p:cNvPr id="4433" name="Google Shape;4433;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3"/>
            <p:cNvGrpSpPr/>
            <p:nvPr/>
          </p:nvGrpSpPr>
          <p:grpSpPr>
            <a:xfrm>
              <a:off x="3779245" y="1375768"/>
              <a:ext cx="323490" cy="286978"/>
              <a:chOff x="3847850" y="1889150"/>
              <a:chExt cx="164100" cy="145600"/>
            </a:xfrm>
          </p:grpSpPr>
          <p:sp>
            <p:nvSpPr>
              <p:cNvPr id="4436" name="Google Shape;4436;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3"/>
            <p:cNvGrpSpPr/>
            <p:nvPr/>
          </p:nvGrpSpPr>
          <p:grpSpPr>
            <a:xfrm>
              <a:off x="3351965" y="1330435"/>
              <a:ext cx="295449" cy="285401"/>
              <a:chOff x="3631100" y="1866150"/>
              <a:chExt cx="149875" cy="144800"/>
            </a:xfrm>
          </p:grpSpPr>
          <p:sp>
            <p:nvSpPr>
              <p:cNvPr id="4439" name="Google Shape;4439;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3"/>
            <p:cNvGrpSpPr/>
            <p:nvPr/>
          </p:nvGrpSpPr>
          <p:grpSpPr>
            <a:xfrm>
              <a:off x="3548208" y="1560352"/>
              <a:ext cx="294808" cy="286830"/>
              <a:chOff x="3730650" y="1982800"/>
              <a:chExt cx="149550" cy="145525"/>
            </a:xfrm>
          </p:grpSpPr>
          <p:sp>
            <p:nvSpPr>
              <p:cNvPr id="4442" name="Google Shape;4442;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4" name="Google Shape;4444;p83"/>
          <p:cNvGrpSpPr/>
          <p:nvPr/>
        </p:nvGrpSpPr>
        <p:grpSpPr>
          <a:xfrm>
            <a:off x="7624517" y="971307"/>
            <a:ext cx="804565" cy="677795"/>
            <a:chOff x="7636443" y="1204988"/>
            <a:chExt cx="804565" cy="677795"/>
          </a:xfrm>
        </p:grpSpPr>
        <p:grpSp>
          <p:nvGrpSpPr>
            <p:cNvPr id="4445" name="Google Shape;4445;p83"/>
            <p:cNvGrpSpPr/>
            <p:nvPr/>
          </p:nvGrpSpPr>
          <p:grpSpPr>
            <a:xfrm>
              <a:off x="7636443" y="1509705"/>
              <a:ext cx="804565" cy="373078"/>
              <a:chOff x="7636443" y="1509705"/>
              <a:chExt cx="804565" cy="373078"/>
            </a:xfrm>
          </p:grpSpPr>
          <p:sp>
            <p:nvSpPr>
              <p:cNvPr id="4446" name="Google Shape;4446;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3"/>
            <p:cNvGrpSpPr/>
            <p:nvPr/>
          </p:nvGrpSpPr>
          <p:grpSpPr>
            <a:xfrm>
              <a:off x="7636443" y="1408133"/>
              <a:ext cx="804565" cy="373078"/>
              <a:chOff x="7636443" y="1408133"/>
              <a:chExt cx="804565" cy="373078"/>
            </a:xfrm>
          </p:grpSpPr>
          <p:sp>
            <p:nvSpPr>
              <p:cNvPr id="4449" name="Google Shape;4449;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3"/>
            <p:cNvGrpSpPr/>
            <p:nvPr/>
          </p:nvGrpSpPr>
          <p:grpSpPr>
            <a:xfrm>
              <a:off x="7636443" y="1306560"/>
              <a:ext cx="804565" cy="373078"/>
              <a:chOff x="7636443" y="1306560"/>
              <a:chExt cx="804565" cy="373078"/>
            </a:xfrm>
          </p:grpSpPr>
          <p:sp>
            <p:nvSpPr>
              <p:cNvPr id="4452" name="Google Shape;4452;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3"/>
            <p:cNvGrpSpPr/>
            <p:nvPr/>
          </p:nvGrpSpPr>
          <p:grpSpPr>
            <a:xfrm>
              <a:off x="7636443" y="1204988"/>
              <a:ext cx="804565" cy="373078"/>
              <a:chOff x="7636443" y="1204988"/>
              <a:chExt cx="804565" cy="373078"/>
            </a:xfrm>
          </p:grpSpPr>
          <p:sp>
            <p:nvSpPr>
              <p:cNvPr id="4455" name="Google Shape;4455;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3"/>
          <p:cNvGrpSpPr/>
          <p:nvPr/>
        </p:nvGrpSpPr>
        <p:grpSpPr>
          <a:xfrm>
            <a:off x="4963363" y="1878721"/>
            <a:ext cx="661339" cy="661188"/>
            <a:chOff x="3990000" y="975400"/>
            <a:chExt cx="3934200" cy="3933300"/>
          </a:xfrm>
        </p:grpSpPr>
        <p:sp>
          <p:nvSpPr>
            <p:cNvPr id="4458" name="Google Shape;4458;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3"/>
          <p:cNvGrpSpPr/>
          <p:nvPr/>
        </p:nvGrpSpPr>
        <p:grpSpPr>
          <a:xfrm>
            <a:off x="6607011" y="1857359"/>
            <a:ext cx="868881" cy="684241"/>
            <a:chOff x="6598259" y="2078634"/>
            <a:chExt cx="868881" cy="684241"/>
          </a:xfrm>
        </p:grpSpPr>
        <p:sp>
          <p:nvSpPr>
            <p:cNvPr id="4463" name="Google Shape;4463;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83"/>
            <p:cNvGrpSpPr/>
            <p:nvPr/>
          </p:nvGrpSpPr>
          <p:grpSpPr>
            <a:xfrm>
              <a:off x="6808175" y="2078634"/>
              <a:ext cx="452229" cy="684241"/>
              <a:chOff x="6808175" y="2078634"/>
              <a:chExt cx="452229" cy="684241"/>
            </a:xfrm>
          </p:grpSpPr>
          <p:sp>
            <p:nvSpPr>
              <p:cNvPr id="4470" name="Google Shape;4470;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83"/>
              <p:cNvGrpSpPr/>
              <p:nvPr/>
            </p:nvGrpSpPr>
            <p:grpSpPr>
              <a:xfrm>
                <a:off x="6821586" y="2078634"/>
                <a:ext cx="426871" cy="684241"/>
                <a:chOff x="6821586" y="2078634"/>
                <a:chExt cx="426871" cy="684241"/>
              </a:xfrm>
            </p:grpSpPr>
            <p:grpSp>
              <p:nvGrpSpPr>
                <p:cNvPr id="4477" name="Google Shape;4477;p83"/>
                <p:cNvGrpSpPr/>
                <p:nvPr/>
              </p:nvGrpSpPr>
              <p:grpSpPr>
                <a:xfrm>
                  <a:off x="6821586" y="2078634"/>
                  <a:ext cx="426871" cy="684241"/>
                  <a:chOff x="6821586" y="2078634"/>
                  <a:chExt cx="426871" cy="684241"/>
                </a:xfrm>
              </p:grpSpPr>
              <p:sp>
                <p:nvSpPr>
                  <p:cNvPr id="4478" name="Google Shape;4478;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3" name="Google Shape;4503;p83"/>
          <p:cNvGrpSpPr/>
          <p:nvPr/>
        </p:nvGrpSpPr>
        <p:grpSpPr>
          <a:xfrm>
            <a:off x="716994" y="3531369"/>
            <a:ext cx="1340789" cy="640830"/>
            <a:chOff x="238125" y="1151100"/>
            <a:chExt cx="7139450" cy="3412300"/>
          </a:xfrm>
        </p:grpSpPr>
        <p:sp>
          <p:nvSpPr>
            <p:cNvPr id="4504" name="Google Shape;4504;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3"/>
          <p:cNvGrpSpPr/>
          <p:nvPr/>
        </p:nvGrpSpPr>
        <p:grpSpPr>
          <a:xfrm>
            <a:off x="5584217" y="2734650"/>
            <a:ext cx="985357" cy="585764"/>
            <a:chOff x="5145061" y="2881789"/>
            <a:chExt cx="1107641" cy="658458"/>
          </a:xfrm>
        </p:grpSpPr>
        <p:grpSp>
          <p:nvGrpSpPr>
            <p:cNvPr id="4517" name="Google Shape;4517;p83"/>
            <p:cNvGrpSpPr/>
            <p:nvPr/>
          </p:nvGrpSpPr>
          <p:grpSpPr>
            <a:xfrm>
              <a:off x="5722989" y="3244587"/>
              <a:ext cx="529713" cy="295659"/>
              <a:chOff x="5722989" y="3244587"/>
              <a:chExt cx="529713" cy="295659"/>
            </a:xfrm>
          </p:grpSpPr>
          <p:sp>
            <p:nvSpPr>
              <p:cNvPr id="4518" name="Google Shape;4518;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19" name="Google Shape;4519;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0" name="Google Shape;4520;p83"/>
            <p:cNvGrpSpPr/>
            <p:nvPr/>
          </p:nvGrpSpPr>
          <p:grpSpPr>
            <a:xfrm>
              <a:off x="5145061" y="3244587"/>
              <a:ext cx="536807" cy="295659"/>
              <a:chOff x="5145061" y="3244587"/>
              <a:chExt cx="536807" cy="295659"/>
            </a:xfrm>
          </p:grpSpPr>
          <p:sp>
            <p:nvSpPr>
              <p:cNvPr id="4521" name="Google Shape;4521;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2" name="Google Shape;4522;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3" name="Google Shape;4523;p83"/>
            <p:cNvGrpSpPr/>
            <p:nvPr/>
          </p:nvGrpSpPr>
          <p:grpSpPr>
            <a:xfrm>
              <a:off x="5341327" y="2898245"/>
              <a:ext cx="532309" cy="614891"/>
              <a:chOff x="5341327" y="2898245"/>
              <a:chExt cx="532309" cy="614891"/>
            </a:xfrm>
          </p:grpSpPr>
          <p:sp>
            <p:nvSpPr>
              <p:cNvPr id="4524" name="Google Shape;4524;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5" name="Google Shape;4525;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6" name="Google Shape;4526;p83"/>
            <p:cNvGrpSpPr/>
            <p:nvPr/>
          </p:nvGrpSpPr>
          <p:grpSpPr>
            <a:xfrm>
              <a:off x="5532290" y="2881789"/>
              <a:ext cx="620516" cy="305456"/>
              <a:chOff x="5532290" y="2881789"/>
              <a:chExt cx="620516" cy="305456"/>
            </a:xfrm>
          </p:grpSpPr>
          <p:sp>
            <p:nvSpPr>
              <p:cNvPr id="4527" name="Google Shape;4527;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8" name="Google Shape;4528;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29" name="Google Shape;4529;p83"/>
          <p:cNvGrpSpPr/>
          <p:nvPr/>
        </p:nvGrpSpPr>
        <p:grpSpPr>
          <a:xfrm>
            <a:off x="8163140" y="3526708"/>
            <a:ext cx="269068" cy="645491"/>
            <a:chOff x="7026852" y="3311869"/>
            <a:chExt cx="434331" cy="1041954"/>
          </a:xfrm>
        </p:grpSpPr>
        <p:sp>
          <p:nvSpPr>
            <p:cNvPr id="4530" name="Google Shape;4530;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3"/>
          <p:cNvGrpSpPr/>
          <p:nvPr/>
        </p:nvGrpSpPr>
        <p:grpSpPr>
          <a:xfrm>
            <a:off x="6179721" y="3565945"/>
            <a:ext cx="293882" cy="293836"/>
            <a:chOff x="4873519" y="3311869"/>
            <a:chExt cx="499374" cy="499296"/>
          </a:xfrm>
        </p:grpSpPr>
        <p:sp>
          <p:nvSpPr>
            <p:cNvPr id="4534" name="Google Shape;4534;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83"/>
          <p:cNvGrpSpPr/>
          <p:nvPr/>
        </p:nvGrpSpPr>
        <p:grpSpPr>
          <a:xfrm>
            <a:off x="6179721" y="3878317"/>
            <a:ext cx="293882" cy="293882"/>
            <a:chOff x="4873519" y="3875839"/>
            <a:chExt cx="499374" cy="499374"/>
          </a:xfrm>
        </p:grpSpPr>
        <p:sp>
          <p:nvSpPr>
            <p:cNvPr id="4537" name="Google Shape;4537;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3"/>
          <p:cNvGrpSpPr/>
          <p:nvPr/>
        </p:nvGrpSpPr>
        <p:grpSpPr>
          <a:xfrm>
            <a:off x="2410248" y="1850269"/>
            <a:ext cx="698104" cy="698208"/>
            <a:chOff x="2565073" y="2075876"/>
            <a:chExt cx="672482" cy="672518"/>
          </a:xfrm>
        </p:grpSpPr>
        <p:sp>
          <p:nvSpPr>
            <p:cNvPr id="4540" name="Google Shape;4540;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3"/>
          <p:cNvGrpSpPr/>
          <p:nvPr/>
        </p:nvGrpSpPr>
        <p:grpSpPr>
          <a:xfrm>
            <a:off x="5633660" y="3534870"/>
            <a:ext cx="438354" cy="637329"/>
            <a:chOff x="1697726" y="3244179"/>
            <a:chExt cx="788124" cy="1146069"/>
          </a:xfrm>
        </p:grpSpPr>
        <p:sp>
          <p:nvSpPr>
            <p:cNvPr id="4547" name="Google Shape;4547;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8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83"/>
          <p:cNvGrpSpPr/>
          <p:nvPr/>
        </p:nvGrpSpPr>
        <p:grpSpPr>
          <a:xfrm>
            <a:off x="7634874" y="1863232"/>
            <a:ext cx="799565" cy="670282"/>
            <a:chOff x="7617850" y="2063282"/>
            <a:chExt cx="799565" cy="670282"/>
          </a:xfrm>
        </p:grpSpPr>
        <p:cxnSp>
          <p:nvCxnSpPr>
            <p:cNvPr id="4551" name="Google Shape;4551;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2" name="Google Shape;4552;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3" name="Google Shape;4553;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4" name="Google Shape;4554;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5" name="Google Shape;4555;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56" name="Google Shape;4556;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57" name="Google Shape;4557;p83"/>
            <p:cNvGrpSpPr/>
            <p:nvPr/>
          </p:nvGrpSpPr>
          <p:grpSpPr>
            <a:xfrm>
              <a:off x="7734309" y="2063282"/>
              <a:ext cx="570957" cy="620095"/>
              <a:chOff x="7734309" y="2063282"/>
              <a:chExt cx="570957" cy="620095"/>
            </a:xfrm>
          </p:grpSpPr>
          <p:grpSp>
            <p:nvGrpSpPr>
              <p:cNvPr id="4558" name="Google Shape;4558;p83"/>
              <p:cNvGrpSpPr/>
              <p:nvPr/>
            </p:nvGrpSpPr>
            <p:grpSpPr>
              <a:xfrm>
                <a:off x="8031573" y="2063282"/>
                <a:ext cx="273693" cy="620095"/>
                <a:chOff x="8031573" y="2063282"/>
                <a:chExt cx="273693" cy="620095"/>
              </a:xfrm>
            </p:grpSpPr>
            <p:sp>
              <p:nvSpPr>
                <p:cNvPr id="4559" name="Google Shape;4559;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3"/>
              <p:cNvGrpSpPr/>
              <p:nvPr/>
            </p:nvGrpSpPr>
            <p:grpSpPr>
              <a:xfrm flipH="1">
                <a:off x="7734309" y="2063282"/>
                <a:ext cx="273693" cy="620095"/>
                <a:chOff x="8031573" y="2063282"/>
                <a:chExt cx="273693" cy="620095"/>
              </a:xfrm>
            </p:grpSpPr>
            <p:sp>
              <p:nvSpPr>
                <p:cNvPr id="4564" name="Google Shape;4564;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68" name="Google Shape;4568;p8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83"/>
          <p:cNvGrpSpPr/>
          <p:nvPr/>
        </p:nvGrpSpPr>
        <p:grpSpPr>
          <a:xfrm>
            <a:off x="7821480" y="2716716"/>
            <a:ext cx="602567" cy="601884"/>
            <a:chOff x="1186975" y="238125"/>
            <a:chExt cx="5244275" cy="5238325"/>
          </a:xfrm>
        </p:grpSpPr>
        <p:sp>
          <p:nvSpPr>
            <p:cNvPr id="4571" name="Google Shape;4571;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3"/>
          <p:cNvGrpSpPr/>
          <p:nvPr/>
        </p:nvGrpSpPr>
        <p:grpSpPr>
          <a:xfrm>
            <a:off x="3264218" y="1856199"/>
            <a:ext cx="651848" cy="687338"/>
            <a:chOff x="3400515" y="2056248"/>
            <a:chExt cx="698134" cy="735987"/>
          </a:xfrm>
        </p:grpSpPr>
        <p:grpSp>
          <p:nvGrpSpPr>
            <p:cNvPr id="4576" name="Google Shape;4576;p83"/>
            <p:cNvGrpSpPr/>
            <p:nvPr/>
          </p:nvGrpSpPr>
          <p:grpSpPr>
            <a:xfrm>
              <a:off x="3400515" y="2283913"/>
              <a:ext cx="312919" cy="219900"/>
              <a:chOff x="3400515" y="2283913"/>
              <a:chExt cx="312919" cy="219900"/>
            </a:xfrm>
          </p:grpSpPr>
          <p:sp>
            <p:nvSpPr>
              <p:cNvPr id="4577" name="Google Shape;4577;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78" name="Google Shape;4578;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79" name="Google Shape;4579;p83"/>
            <p:cNvGrpSpPr/>
            <p:nvPr/>
          </p:nvGrpSpPr>
          <p:grpSpPr>
            <a:xfrm>
              <a:off x="3547823" y="2461089"/>
              <a:ext cx="219900" cy="331146"/>
              <a:chOff x="3547823" y="2461089"/>
              <a:chExt cx="219900" cy="331146"/>
            </a:xfrm>
          </p:grpSpPr>
          <p:sp>
            <p:nvSpPr>
              <p:cNvPr id="4580" name="Google Shape;4580;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1" name="Google Shape;4581;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82" name="Google Shape;4582;p83"/>
            <p:cNvGrpSpPr/>
            <p:nvPr/>
          </p:nvGrpSpPr>
          <p:grpSpPr>
            <a:xfrm>
              <a:off x="3734138" y="2461089"/>
              <a:ext cx="219900" cy="331146"/>
              <a:chOff x="3734138" y="2461089"/>
              <a:chExt cx="219900" cy="331146"/>
            </a:xfrm>
          </p:grpSpPr>
          <p:sp>
            <p:nvSpPr>
              <p:cNvPr id="4583" name="Google Shape;4583;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4" name="Google Shape;4584;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85" name="Google Shape;4585;p83"/>
            <p:cNvGrpSpPr/>
            <p:nvPr/>
          </p:nvGrpSpPr>
          <p:grpSpPr>
            <a:xfrm>
              <a:off x="3787560" y="2281742"/>
              <a:ext cx="311089" cy="219900"/>
              <a:chOff x="3787560" y="2281742"/>
              <a:chExt cx="311089" cy="219900"/>
            </a:xfrm>
          </p:grpSpPr>
          <p:sp>
            <p:nvSpPr>
              <p:cNvPr id="4586" name="Google Shape;4586;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7" name="Google Shape;4587;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88" name="Google Shape;4588;p83"/>
            <p:cNvGrpSpPr/>
            <p:nvPr/>
          </p:nvGrpSpPr>
          <p:grpSpPr>
            <a:xfrm>
              <a:off x="3637290" y="2056248"/>
              <a:ext cx="219900" cy="330736"/>
              <a:chOff x="3637290" y="2056248"/>
              <a:chExt cx="219900" cy="330736"/>
            </a:xfrm>
          </p:grpSpPr>
          <p:sp>
            <p:nvSpPr>
              <p:cNvPr id="4589" name="Google Shape;4589;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90" name="Google Shape;4590;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91" name="Google Shape;4591;p83"/>
          <p:cNvGrpSpPr/>
          <p:nvPr/>
        </p:nvGrpSpPr>
        <p:grpSpPr>
          <a:xfrm>
            <a:off x="2555923" y="2726206"/>
            <a:ext cx="1268144" cy="592394"/>
            <a:chOff x="238125" y="1188750"/>
            <a:chExt cx="7140450" cy="3335550"/>
          </a:xfrm>
        </p:grpSpPr>
        <p:sp>
          <p:nvSpPr>
            <p:cNvPr id="4592" name="Google Shape;4592;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83"/>
          <p:cNvGrpSpPr/>
          <p:nvPr/>
        </p:nvGrpSpPr>
        <p:grpSpPr>
          <a:xfrm>
            <a:off x="6663824" y="2728360"/>
            <a:ext cx="1053944" cy="590147"/>
            <a:chOff x="238125" y="1335475"/>
            <a:chExt cx="5418735" cy="3034175"/>
          </a:xfrm>
        </p:grpSpPr>
        <p:sp>
          <p:nvSpPr>
            <p:cNvPr id="4598" name="Google Shape;4598;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3"/>
          <p:cNvGrpSpPr/>
          <p:nvPr/>
        </p:nvGrpSpPr>
        <p:grpSpPr>
          <a:xfrm>
            <a:off x="4094633" y="3533260"/>
            <a:ext cx="1268207" cy="638939"/>
            <a:chOff x="3967651" y="3645904"/>
            <a:chExt cx="1479304" cy="745292"/>
          </a:xfrm>
        </p:grpSpPr>
        <p:grpSp>
          <p:nvGrpSpPr>
            <p:cNvPr id="4602" name="Google Shape;4602;p83"/>
            <p:cNvGrpSpPr/>
            <p:nvPr/>
          </p:nvGrpSpPr>
          <p:grpSpPr>
            <a:xfrm>
              <a:off x="3967651" y="4009026"/>
              <a:ext cx="1479304" cy="382170"/>
              <a:chOff x="3967651" y="4009026"/>
              <a:chExt cx="1479304" cy="382170"/>
            </a:xfrm>
          </p:grpSpPr>
          <p:grpSp>
            <p:nvGrpSpPr>
              <p:cNvPr id="4603" name="Google Shape;4603;p83"/>
              <p:cNvGrpSpPr/>
              <p:nvPr/>
            </p:nvGrpSpPr>
            <p:grpSpPr>
              <a:xfrm>
                <a:off x="4892216" y="4195630"/>
                <a:ext cx="554739" cy="195566"/>
                <a:chOff x="3604375" y="4892160"/>
                <a:chExt cx="1651500" cy="582215"/>
              </a:xfrm>
            </p:grpSpPr>
            <p:sp>
              <p:nvSpPr>
                <p:cNvPr id="4604" name="Google Shape;4604;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83"/>
              <p:cNvGrpSpPr/>
              <p:nvPr/>
            </p:nvGrpSpPr>
            <p:grpSpPr>
              <a:xfrm>
                <a:off x="3967651" y="4146303"/>
                <a:ext cx="579402" cy="244893"/>
                <a:chOff x="851875" y="4745310"/>
                <a:chExt cx="1724925" cy="729065"/>
              </a:xfrm>
            </p:grpSpPr>
            <p:sp>
              <p:nvSpPr>
                <p:cNvPr id="4607" name="Google Shape;4607;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83"/>
              <p:cNvGrpSpPr/>
              <p:nvPr/>
            </p:nvGrpSpPr>
            <p:grpSpPr>
              <a:xfrm>
                <a:off x="4460753" y="4009026"/>
                <a:ext cx="493110" cy="382170"/>
                <a:chOff x="2319875" y="4336625"/>
                <a:chExt cx="1468025" cy="1137750"/>
              </a:xfrm>
            </p:grpSpPr>
            <p:sp>
              <p:nvSpPr>
                <p:cNvPr id="4610" name="Google Shape;4610;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83"/>
            <p:cNvGrpSpPr/>
            <p:nvPr/>
          </p:nvGrpSpPr>
          <p:grpSpPr>
            <a:xfrm>
              <a:off x="4479443" y="3645904"/>
              <a:ext cx="455965" cy="388789"/>
              <a:chOff x="2957425" y="238100"/>
              <a:chExt cx="1910200" cy="1628775"/>
            </a:xfrm>
          </p:grpSpPr>
          <p:sp>
            <p:nvSpPr>
              <p:cNvPr id="4613" name="Google Shape;4613;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3" name="Google Shape;4623;p83"/>
          <p:cNvGrpSpPr/>
          <p:nvPr/>
        </p:nvGrpSpPr>
        <p:grpSpPr>
          <a:xfrm>
            <a:off x="2480746" y="3534460"/>
            <a:ext cx="1243128" cy="637739"/>
            <a:chOff x="2496310" y="3693351"/>
            <a:chExt cx="1342906" cy="688926"/>
          </a:xfrm>
        </p:grpSpPr>
        <p:grpSp>
          <p:nvGrpSpPr>
            <p:cNvPr id="4624" name="Google Shape;4624;p83"/>
            <p:cNvGrpSpPr/>
            <p:nvPr/>
          </p:nvGrpSpPr>
          <p:grpSpPr>
            <a:xfrm>
              <a:off x="2496310" y="3693351"/>
              <a:ext cx="1342906" cy="688875"/>
              <a:chOff x="2496310" y="3693351"/>
              <a:chExt cx="1342906" cy="688875"/>
            </a:xfrm>
          </p:grpSpPr>
          <p:sp>
            <p:nvSpPr>
              <p:cNvPr id="4625" name="Google Shape;4625;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1" name="Google Shape;4631;p83"/>
              <p:cNvCxnSpPr>
                <a:stCxn id="462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32" name="Google Shape;4632;p83"/>
              <p:cNvCxnSpPr>
                <a:stCxn id="462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33" name="Google Shape;4633;p83"/>
              <p:cNvCxnSpPr>
                <a:stCxn id="462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34" name="Google Shape;4634;p83"/>
              <p:cNvCxnSpPr>
                <a:stCxn id="463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35" name="Google Shape;4635;p83"/>
              <p:cNvCxnSpPr>
                <a:stCxn id="462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36" name="Google Shape;4636;p83"/>
            <p:cNvGrpSpPr/>
            <p:nvPr/>
          </p:nvGrpSpPr>
          <p:grpSpPr>
            <a:xfrm>
              <a:off x="2675275" y="3930557"/>
              <a:ext cx="1003306" cy="451719"/>
              <a:chOff x="2675275" y="4174282"/>
              <a:chExt cx="1003306" cy="451719"/>
            </a:xfrm>
          </p:grpSpPr>
          <p:sp>
            <p:nvSpPr>
              <p:cNvPr id="4637" name="Google Shape;4637;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0" name="Google Shape;4640;p83"/>
          <p:cNvGrpSpPr/>
          <p:nvPr/>
        </p:nvGrpSpPr>
        <p:grpSpPr>
          <a:xfrm>
            <a:off x="1654417" y="971307"/>
            <a:ext cx="574511" cy="874709"/>
            <a:chOff x="1715404" y="1112080"/>
            <a:chExt cx="642270" cy="977984"/>
          </a:xfrm>
        </p:grpSpPr>
        <p:grpSp>
          <p:nvGrpSpPr>
            <p:cNvPr id="4641" name="Google Shape;4641;p83"/>
            <p:cNvGrpSpPr/>
            <p:nvPr/>
          </p:nvGrpSpPr>
          <p:grpSpPr>
            <a:xfrm>
              <a:off x="1715404" y="1112080"/>
              <a:ext cx="642270" cy="977984"/>
              <a:chOff x="1715404" y="1112080"/>
              <a:chExt cx="642270" cy="977984"/>
            </a:xfrm>
          </p:grpSpPr>
          <p:sp>
            <p:nvSpPr>
              <p:cNvPr id="4642" name="Google Shape;4642;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3"/>
            <p:cNvGrpSpPr/>
            <p:nvPr/>
          </p:nvGrpSpPr>
          <p:grpSpPr>
            <a:xfrm>
              <a:off x="1768927" y="1165603"/>
              <a:ext cx="535225" cy="851367"/>
              <a:chOff x="1768927" y="1165603"/>
              <a:chExt cx="535225" cy="851367"/>
            </a:xfrm>
          </p:grpSpPr>
          <p:sp>
            <p:nvSpPr>
              <p:cNvPr id="4645" name="Google Shape;4645;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3"/>
            <p:cNvGrpSpPr/>
            <p:nvPr/>
          </p:nvGrpSpPr>
          <p:grpSpPr>
            <a:xfrm>
              <a:off x="1822449" y="1219125"/>
              <a:ext cx="428180" cy="718859"/>
              <a:chOff x="1822449" y="1219125"/>
              <a:chExt cx="428180" cy="718859"/>
            </a:xfrm>
          </p:grpSpPr>
          <p:sp>
            <p:nvSpPr>
              <p:cNvPr id="4648" name="Google Shape;4648;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3"/>
            <p:cNvGrpSpPr/>
            <p:nvPr/>
          </p:nvGrpSpPr>
          <p:grpSpPr>
            <a:xfrm>
              <a:off x="1875972" y="1272648"/>
              <a:ext cx="321135" cy="586939"/>
              <a:chOff x="1875972" y="1272648"/>
              <a:chExt cx="321135" cy="586939"/>
            </a:xfrm>
          </p:grpSpPr>
          <p:sp>
            <p:nvSpPr>
              <p:cNvPr id="4651" name="Google Shape;4651;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83"/>
          <p:cNvGrpSpPr/>
          <p:nvPr/>
        </p:nvGrpSpPr>
        <p:grpSpPr>
          <a:xfrm>
            <a:off x="7761578" y="3528028"/>
            <a:ext cx="293855" cy="644170"/>
            <a:chOff x="241025" y="3151575"/>
            <a:chExt cx="293855" cy="644170"/>
          </a:xfrm>
        </p:grpSpPr>
        <p:sp>
          <p:nvSpPr>
            <p:cNvPr id="4654" name="Google Shape;4654;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83"/>
          <p:cNvGrpSpPr/>
          <p:nvPr/>
        </p:nvGrpSpPr>
        <p:grpSpPr>
          <a:xfrm>
            <a:off x="709562" y="2728028"/>
            <a:ext cx="1779649" cy="591620"/>
            <a:chOff x="246070" y="1983375"/>
            <a:chExt cx="1855347" cy="616849"/>
          </a:xfrm>
        </p:grpSpPr>
        <p:sp>
          <p:nvSpPr>
            <p:cNvPr id="4657" name="Google Shape;4657;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83"/>
          <p:cNvGrpSpPr/>
          <p:nvPr/>
        </p:nvGrpSpPr>
        <p:grpSpPr>
          <a:xfrm>
            <a:off x="2320428" y="971307"/>
            <a:ext cx="711055" cy="745993"/>
            <a:chOff x="2496269" y="1171698"/>
            <a:chExt cx="761953" cy="799392"/>
          </a:xfrm>
        </p:grpSpPr>
        <p:grpSp>
          <p:nvGrpSpPr>
            <p:cNvPr id="4667" name="Google Shape;4667;p83"/>
            <p:cNvGrpSpPr/>
            <p:nvPr/>
          </p:nvGrpSpPr>
          <p:grpSpPr>
            <a:xfrm>
              <a:off x="2496269" y="1171698"/>
              <a:ext cx="761953" cy="723022"/>
              <a:chOff x="2496269" y="1171698"/>
              <a:chExt cx="761953" cy="723022"/>
            </a:xfrm>
          </p:grpSpPr>
          <p:sp>
            <p:nvSpPr>
              <p:cNvPr id="4668" name="Google Shape;4668;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0" name="Google Shape;4670;p83"/>
              <p:cNvGrpSpPr/>
              <p:nvPr/>
            </p:nvGrpSpPr>
            <p:grpSpPr>
              <a:xfrm>
                <a:off x="2496269" y="1171698"/>
                <a:ext cx="761953" cy="723022"/>
                <a:chOff x="2496269" y="1120652"/>
                <a:chExt cx="761953" cy="723022"/>
              </a:xfrm>
            </p:grpSpPr>
            <p:grpSp>
              <p:nvGrpSpPr>
                <p:cNvPr id="4671" name="Google Shape;4671;p83"/>
                <p:cNvGrpSpPr/>
                <p:nvPr/>
              </p:nvGrpSpPr>
              <p:grpSpPr>
                <a:xfrm>
                  <a:off x="2496269" y="1120652"/>
                  <a:ext cx="761953" cy="723022"/>
                  <a:chOff x="2496269" y="1120652"/>
                  <a:chExt cx="761953" cy="723022"/>
                </a:xfrm>
              </p:grpSpPr>
              <p:grpSp>
                <p:nvGrpSpPr>
                  <p:cNvPr id="4672" name="Google Shape;4672;p83"/>
                  <p:cNvGrpSpPr/>
                  <p:nvPr/>
                </p:nvGrpSpPr>
                <p:grpSpPr>
                  <a:xfrm>
                    <a:off x="2496269" y="1304589"/>
                    <a:ext cx="407089" cy="305057"/>
                    <a:chOff x="2496269" y="1304589"/>
                    <a:chExt cx="407089" cy="305057"/>
                  </a:xfrm>
                </p:grpSpPr>
                <p:sp>
                  <p:nvSpPr>
                    <p:cNvPr id="4673" name="Google Shape;4673;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3"/>
                  <p:cNvGrpSpPr/>
                  <p:nvPr/>
                </p:nvGrpSpPr>
                <p:grpSpPr>
                  <a:xfrm>
                    <a:off x="2586468" y="1493376"/>
                    <a:ext cx="358850" cy="349656"/>
                    <a:chOff x="2586468" y="1493376"/>
                    <a:chExt cx="358850" cy="349656"/>
                  </a:xfrm>
                </p:grpSpPr>
                <p:sp>
                  <p:nvSpPr>
                    <p:cNvPr id="4676" name="Google Shape;4676;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83"/>
                  <p:cNvGrpSpPr/>
                  <p:nvPr/>
                </p:nvGrpSpPr>
                <p:grpSpPr>
                  <a:xfrm>
                    <a:off x="2807939" y="1494024"/>
                    <a:ext cx="358857" cy="349650"/>
                    <a:chOff x="2807939" y="1494024"/>
                    <a:chExt cx="358857" cy="349650"/>
                  </a:xfrm>
                </p:grpSpPr>
                <p:sp>
                  <p:nvSpPr>
                    <p:cNvPr id="4679" name="Google Shape;4679;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83"/>
                  <p:cNvGrpSpPr/>
                  <p:nvPr/>
                </p:nvGrpSpPr>
                <p:grpSpPr>
                  <a:xfrm>
                    <a:off x="2851133" y="1305635"/>
                    <a:ext cx="407089" cy="305057"/>
                    <a:chOff x="2851133" y="1305635"/>
                    <a:chExt cx="407089" cy="305057"/>
                  </a:xfrm>
                </p:grpSpPr>
                <p:sp>
                  <p:nvSpPr>
                    <p:cNvPr id="4682" name="Google Shape;4682;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83"/>
                  <p:cNvGrpSpPr/>
                  <p:nvPr/>
                </p:nvGrpSpPr>
                <p:grpSpPr>
                  <a:xfrm>
                    <a:off x="2727495" y="1120652"/>
                    <a:ext cx="300271" cy="396358"/>
                    <a:chOff x="2727495" y="1120652"/>
                    <a:chExt cx="300271" cy="396358"/>
                  </a:xfrm>
                </p:grpSpPr>
                <p:sp>
                  <p:nvSpPr>
                    <p:cNvPr id="4685" name="Google Shape;4685;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7" name="Google Shape;4687;p83"/>
                <p:cNvGrpSpPr/>
                <p:nvPr/>
              </p:nvGrpSpPr>
              <p:grpSpPr>
                <a:xfrm>
                  <a:off x="2722305" y="1350460"/>
                  <a:ext cx="308357" cy="308344"/>
                  <a:chOff x="2722305" y="1350460"/>
                  <a:chExt cx="308357" cy="308344"/>
                </a:xfrm>
              </p:grpSpPr>
              <p:sp>
                <p:nvSpPr>
                  <p:cNvPr id="4688" name="Google Shape;4688;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83"/>
                  <p:cNvGrpSpPr/>
                  <p:nvPr/>
                </p:nvGrpSpPr>
                <p:grpSpPr>
                  <a:xfrm>
                    <a:off x="2725064" y="1364529"/>
                    <a:ext cx="297954" cy="280182"/>
                    <a:chOff x="2725064" y="1364529"/>
                    <a:chExt cx="297954" cy="280182"/>
                  </a:xfrm>
                </p:grpSpPr>
                <p:sp>
                  <p:nvSpPr>
                    <p:cNvPr id="4690" name="Google Shape;4690;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95" name="Google Shape;4695;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83"/>
          <p:cNvGrpSpPr/>
          <p:nvPr/>
        </p:nvGrpSpPr>
        <p:grpSpPr>
          <a:xfrm>
            <a:off x="3909129" y="2727412"/>
            <a:ext cx="1569144" cy="591015"/>
            <a:chOff x="3820100" y="3023049"/>
            <a:chExt cx="1303926" cy="491162"/>
          </a:xfrm>
        </p:grpSpPr>
        <p:grpSp>
          <p:nvGrpSpPr>
            <p:cNvPr id="4701" name="Google Shape;4701;p83"/>
            <p:cNvGrpSpPr/>
            <p:nvPr/>
          </p:nvGrpSpPr>
          <p:grpSpPr>
            <a:xfrm>
              <a:off x="3820100" y="3023072"/>
              <a:ext cx="1303926" cy="491139"/>
              <a:chOff x="3820100" y="3023072"/>
              <a:chExt cx="1303926" cy="491139"/>
            </a:xfrm>
          </p:grpSpPr>
          <p:sp>
            <p:nvSpPr>
              <p:cNvPr id="4702" name="Google Shape;4702;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3"/>
            <p:cNvGrpSpPr/>
            <p:nvPr/>
          </p:nvGrpSpPr>
          <p:grpSpPr>
            <a:xfrm>
              <a:off x="4132439" y="3023645"/>
              <a:ext cx="393633" cy="177096"/>
              <a:chOff x="4132439" y="3023645"/>
              <a:chExt cx="393633" cy="177096"/>
            </a:xfrm>
          </p:grpSpPr>
          <p:sp>
            <p:nvSpPr>
              <p:cNvPr id="4705" name="Google Shape;4705;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83"/>
            <p:cNvGrpSpPr/>
            <p:nvPr/>
          </p:nvGrpSpPr>
          <p:grpSpPr>
            <a:xfrm>
              <a:off x="3921811" y="3023049"/>
              <a:ext cx="1002397" cy="388943"/>
              <a:chOff x="3921811" y="3023049"/>
              <a:chExt cx="1002397" cy="388943"/>
            </a:xfrm>
          </p:grpSpPr>
          <p:sp>
            <p:nvSpPr>
              <p:cNvPr id="4708" name="Google Shape;4708;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3"/>
            <p:cNvGrpSpPr/>
            <p:nvPr/>
          </p:nvGrpSpPr>
          <p:grpSpPr>
            <a:xfrm>
              <a:off x="4023645" y="3023049"/>
              <a:ext cx="683032" cy="286722"/>
              <a:chOff x="4023645" y="3023049"/>
              <a:chExt cx="683032" cy="286722"/>
            </a:xfrm>
          </p:grpSpPr>
          <p:sp>
            <p:nvSpPr>
              <p:cNvPr id="4711" name="Google Shape;4711;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83"/>
          <p:cNvGrpSpPr/>
          <p:nvPr/>
        </p:nvGrpSpPr>
        <p:grpSpPr>
          <a:xfrm>
            <a:off x="1541251" y="1854258"/>
            <a:ext cx="713522" cy="688025"/>
            <a:chOff x="1706078" y="2092648"/>
            <a:chExt cx="660913" cy="637296"/>
          </a:xfrm>
        </p:grpSpPr>
        <p:sp>
          <p:nvSpPr>
            <p:cNvPr id="4714" name="Google Shape;4714;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83"/>
            <p:cNvGrpSpPr/>
            <p:nvPr/>
          </p:nvGrpSpPr>
          <p:grpSpPr>
            <a:xfrm>
              <a:off x="1706078" y="2092648"/>
              <a:ext cx="660913" cy="575241"/>
              <a:chOff x="1706078" y="2092648"/>
              <a:chExt cx="660913" cy="575241"/>
            </a:xfrm>
          </p:grpSpPr>
          <p:sp>
            <p:nvSpPr>
              <p:cNvPr id="4716" name="Google Shape;4716;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9" name="Google Shape;4719;p83"/>
          <p:cNvGrpSpPr/>
          <p:nvPr/>
        </p:nvGrpSpPr>
        <p:grpSpPr>
          <a:xfrm>
            <a:off x="6303109" y="971806"/>
            <a:ext cx="1317459" cy="684168"/>
            <a:chOff x="238125" y="999450"/>
            <a:chExt cx="7140700" cy="3708225"/>
          </a:xfrm>
        </p:grpSpPr>
        <p:sp>
          <p:nvSpPr>
            <p:cNvPr id="4720" name="Google Shape;4720;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2" name="Shape 4732"/>
        <p:cNvGrpSpPr/>
        <p:nvPr/>
      </p:nvGrpSpPr>
      <p:grpSpPr>
        <a:xfrm>
          <a:off x="0" y="0"/>
          <a:ext cx="0" cy="0"/>
          <a:chOff x="0" y="0"/>
          <a:chExt cx="0" cy="0"/>
        </a:xfrm>
      </p:grpSpPr>
      <p:grpSp>
        <p:nvGrpSpPr>
          <p:cNvPr id="4733" name="Google Shape;4733;p84"/>
          <p:cNvGrpSpPr/>
          <p:nvPr/>
        </p:nvGrpSpPr>
        <p:grpSpPr>
          <a:xfrm>
            <a:off x="717027" y="967622"/>
            <a:ext cx="1636117" cy="1526144"/>
            <a:chOff x="729238" y="1179665"/>
            <a:chExt cx="1636117" cy="1526144"/>
          </a:xfrm>
        </p:grpSpPr>
        <p:grpSp>
          <p:nvGrpSpPr>
            <p:cNvPr id="4734" name="Google Shape;4734;p84"/>
            <p:cNvGrpSpPr/>
            <p:nvPr/>
          </p:nvGrpSpPr>
          <p:grpSpPr>
            <a:xfrm>
              <a:off x="729238" y="1179665"/>
              <a:ext cx="80700" cy="1526144"/>
              <a:chOff x="729238" y="1179665"/>
              <a:chExt cx="80700" cy="1526144"/>
            </a:xfrm>
          </p:grpSpPr>
          <p:sp>
            <p:nvSpPr>
              <p:cNvPr id="4735" name="Google Shape;4735;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84"/>
            <p:cNvGrpSpPr/>
            <p:nvPr/>
          </p:nvGrpSpPr>
          <p:grpSpPr>
            <a:xfrm>
              <a:off x="903098" y="1179665"/>
              <a:ext cx="80700" cy="1526144"/>
              <a:chOff x="903098" y="1179665"/>
              <a:chExt cx="80700" cy="1526144"/>
            </a:xfrm>
          </p:grpSpPr>
          <p:sp>
            <p:nvSpPr>
              <p:cNvPr id="4746" name="Google Shape;4746;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4"/>
            <p:cNvGrpSpPr/>
            <p:nvPr/>
          </p:nvGrpSpPr>
          <p:grpSpPr>
            <a:xfrm>
              <a:off x="1076958" y="1179665"/>
              <a:ext cx="80700" cy="1526144"/>
              <a:chOff x="1076958" y="1179665"/>
              <a:chExt cx="80700" cy="1526144"/>
            </a:xfrm>
          </p:grpSpPr>
          <p:sp>
            <p:nvSpPr>
              <p:cNvPr id="4757" name="Google Shape;4757;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4"/>
            <p:cNvGrpSpPr/>
            <p:nvPr/>
          </p:nvGrpSpPr>
          <p:grpSpPr>
            <a:xfrm>
              <a:off x="1247707" y="1179665"/>
              <a:ext cx="80700" cy="1526144"/>
              <a:chOff x="1247707" y="1179665"/>
              <a:chExt cx="80700" cy="1526144"/>
            </a:xfrm>
          </p:grpSpPr>
          <p:sp>
            <p:nvSpPr>
              <p:cNvPr id="4768" name="Google Shape;4768;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4"/>
            <p:cNvGrpSpPr/>
            <p:nvPr/>
          </p:nvGrpSpPr>
          <p:grpSpPr>
            <a:xfrm>
              <a:off x="1421567" y="1179665"/>
              <a:ext cx="80700" cy="1526144"/>
              <a:chOff x="1421567" y="1179665"/>
              <a:chExt cx="80700" cy="1526144"/>
            </a:xfrm>
          </p:grpSpPr>
          <p:sp>
            <p:nvSpPr>
              <p:cNvPr id="4779" name="Google Shape;4779;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4"/>
            <p:cNvGrpSpPr/>
            <p:nvPr/>
          </p:nvGrpSpPr>
          <p:grpSpPr>
            <a:xfrm>
              <a:off x="1592327" y="1179665"/>
              <a:ext cx="80700" cy="1526144"/>
              <a:chOff x="1592327" y="1179665"/>
              <a:chExt cx="80700" cy="1526144"/>
            </a:xfrm>
          </p:grpSpPr>
          <p:sp>
            <p:nvSpPr>
              <p:cNvPr id="4790" name="Google Shape;4790;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4"/>
            <p:cNvGrpSpPr/>
            <p:nvPr/>
          </p:nvGrpSpPr>
          <p:grpSpPr>
            <a:xfrm>
              <a:off x="1766187" y="1179665"/>
              <a:ext cx="80700" cy="1526144"/>
              <a:chOff x="1766187" y="1179665"/>
              <a:chExt cx="80700" cy="1526144"/>
            </a:xfrm>
          </p:grpSpPr>
          <p:sp>
            <p:nvSpPr>
              <p:cNvPr id="4801" name="Google Shape;4801;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4"/>
            <p:cNvGrpSpPr/>
            <p:nvPr/>
          </p:nvGrpSpPr>
          <p:grpSpPr>
            <a:xfrm>
              <a:off x="1936935" y="1179665"/>
              <a:ext cx="80700" cy="1526144"/>
              <a:chOff x="1936935" y="1179665"/>
              <a:chExt cx="80700" cy="1526144"/>
            </a:xfrm>
          </p:grpSpPr>
          <p:sp>
            <p:nvSpPr>
              <p:cNvPr id="4812" name="Google Shape;4812;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4"/>
            <p:cNvGrpSpPr/>
            <p:nvPr/>
          </p:nvGrpSpPr>
          <p:grpSpPr>
            <a:xfrm>
              <a:off x="2110795" y="1179665"/>
              <a:ext cx="80700" cy="1526144"/>
              <a:chOff x="2110795" y="1179665"/>
              <a:chExt cx="80700" cy="1526144"/>
            </a:xfrm>
          </p:grpSpPr>
          <p:sp>
            <p:nvSpPr>
              <p:cNvPr id="4823" name="Google Shape;4823;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84"/>
            <p:cNvGrpSpPr/>
            <p:nvPr/>
          </p:nvGrpSpPr>
          <p:grpSpPr>
            <a:xfrm>
              <a:off x="2284655" y="1179665"/>
              <a:ext cx="80700" cy="1526144"/>
              <a:chOff x="2284655" y="1179665"/>
              <a:chExt cx="80700" cy="1526144"/>
            </a:xfrm>
          </p:grpSpPr>
          <p:sp>
            <p:nvSpPr>
              <p:cNvPr id="4834" name="Google Shape;4834;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4" name="Google Shape;4844;p84"/>
          <p:cNvGrpSpPr/>
          <p:nvPr/>
        </p:nvGrpSpPr>
        <p:grpSpPr>
          <a:xfrm>
            <a:off x="2611693" y="986760"/>
            <a:ext cx="1364248" cy="1102133"/>
            <a:chOff x="2623904" y="1198803"/>
            <a:chExt cx="1364248" cy="1102133"/>
          </a:xfrm>
        </p:grpSpPr>
        <p:grpSp>
          <p:nvGrpSpPr>
            <p:cNvPr id="4845" name="Google Shape;4845;p84"/>
            <p:cNvGrpSpPr/>
            <p:nvPr/>
          </p:nvGrpSpPr>
          <p:grpSpPr>
            <a:xfrm>
              <a:off x="2623907" y="1198803"/>
              <a:ext cx="1364245" cy="273000"/>
              <a:chOff x="2623907" y="1198803"/>
              <a:chExt cx="1364245" cy="273000"/>
            </a:xfrm>
          </p:grpSpPr>
          <p:sp>
            <p:nvSpPr>
              <p:cNvPr id="4846" name="Google Shape;4846;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4"/>
            <p:cNvGrpSpPr/>
            <p:nvPr/>
          </p:nvGrpSpPr>
          <p:grpSpPr>
            <a:xfrm>
              <a:off x="2623904" y="1476964"/>
              <a:ext cx="1364245" cy="273000"/>
              <a:chOff x="2623904" y="1476964"/>
              <a:chExt cx="1364245" cy="273000"/>
            </a:xfrm>
          </p:grpSpPr>
          <p:sp>
            <p:nvSpPr>
              <p:cNvPr id="4852" name="Google Shape;4852;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84"/>
            <p:cNvGrpSpPr/>
            <p:nvPr/>
          </p:nvGrpSpPr>
          <p:grpSpPr>
            <a:xfrm>
              <a:off x="2623907" y="1749775"/>
              <a:ext cx="1364245" cy="273000"/>
              <a:chOff x="2623907" y="1749775"/>
              <a:chExt cx="1364245" cy="273000"/>
            </a:xfrm>
          </p:grpSpPr>
          <p:sp>
            <p:nvSpPr>
              <p:cNvPr id="4858" name="Google Shape;4858;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84"/>
            <p:cNvGrpSpPr/>
            <p:nvPr/>
          </p:nvGrpSpPr>
          <p:grpSpPr>
            <a:xfrm>
              <a:off x="2623904" y="2027936"/>
              <a:ext cx="1364245" cy="273000"/>
              <a:chOff x="2623904" y="2027936"/>
              <a:chExt cx="1364245" cy="273000"/>
            </a:xfrm>
          </p:grpSpPr>
          <p:sp>
            <p:nvSpPr>
              <p:cNvPr id="4864" name="Google Shape;4864;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84"/>
          <p:cNvGrpSpPr/>
          <p:nvPr/>
        </p:nvGrpSpPr>
        <p:grpSpPr>
          <a:xfrm>
            <a:off x="2601154" y="2445833"/>
            <a:ext cx="1387541" cy="159124"/>
            <a:chOff x="3200660" y="2180272"/>
            <a:chExt cx="2563824" cy="378237"/>
          </a:xfrm>
        </p:grpSpPr>
        <p:sp>
          <p:nvSpPr>
            <p:cNvPr id="4870" name="Google Shape;4870;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4"/>
          <p:cNvGrpSpPr/>
          <p:nvPr/>
        </p:nvGrpSpPr>
        <p:grpSpPr>
          <a:xfrm>
            <a:off x="2597679" y="2723597"/>
            <a:ext cx="1390502" cy="159625"/>
            <a:chOff x="3530150" y="2790075"/>
            <a:chExt cx="1962600" cy="225300"/>
          </a:xfrm>
        </p:grpSpPr>
        <p:sp>
          <p:nvSpPr>
            <p:cNvPr id="4889" name="Google Shape;4889;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4"/>
          <p:cNvGrpSpPr/>
          <p:nvPr/>
        </p:nvGrpSpPr>
        <p:grpSpPr>
          <a:xfrm>
            <a:off x="2597736" y="3001862"/>
            <a:ext cx="1411629" cy="154175"/>
            <a:chOff x="3558802" y="4011244"/>
            <a:chExt cx="1866000" cy="111600"/>
          </a:xfrm>
        </p:grpSpPr>
        <p:sp>
          <p:nvSpPr>
            <p:cNvPr id="4892" name="Google Shape;4892;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84"/>
          <p:cNvGrpSpPr/>
          <p:nvPr/>
        </p:nvGrpSpPr>
        <p:grpSpPr>
          <a:xfrm>
            <a:off x="2598024" y="2207432"/>
            <a:ext cx="1383503" cy="119761"/>
            <a:chOff x="3465975" y="2270258"/>
            <a:chExt cx="1986364" cy="171947"/>
          </a:xfrm>
        </p:grpSpPr>
        <p:sp>
          <p:nvSpPr>
            <p:cNvPr id="4895" name="Google Shape;4895;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84"/>
          <p:cNvGrpSpPr/>
          <p:nvPr/>
        </p:nvGrpSpPr>
        <p:grpSpPr>
          <a:xfrm>
            <a:off x="2609031" y="3571205"/>
            <a:ext cx="1369531" cy="195460"/>
            <a:chOff x="723300" y="4253549"/>
            <a:chExt cx="2276482" cy="324900"/>
          </a:xfrm>
        </p:grpSpPr>
        <p:sp>
          <p:nvSpPr>
            <p:cNvPr id="4904" name="Google Shape;4904;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84"/>
          <p:cNvGrpSpPr/>
          <p:nvPr/>
        </p:nvGrpSpPr>
        <p:grpSpPr>
          <a:xfrm>
            <a:off x="2598592" y="3272446"/>
            <a:ext cx="1389066" cy="180119"/>
            <a:chOff x="705948" y="3788465"/>
            <a:chExt cx="2308953" cy="299400"/>
          </a:xfrm>
        </p:grpSpPr>
        <p:sp>
          <p:nvSpPr>
            <p:cNvPr id="4910" name="Google Shape;4910;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84"/>
          <p:cNvGrpSpPr/>
          <p:nvPr/>
        </p:nvGrpSpPr>
        <p:grpSpPr>
          <a:xfrm>
            <a:off x="4195583" y="1876400"/>
            <a:ext cx="1433821" cy="191501"/>
            <a:chOff x="4273350" y="2088443"/>
            <a:chExt cx="1433821" cy="191501"/>
          </a:xfrm>
        </p:grpSpPr>
        <p:grpSp>
          <p:nvGrpSpPr>
            <p:cNvPr id="4916" name="Google Shape;4916;p84"/>
            <p:cNvGrpSpPr/>
            <p:nvPr/>
          </p:nvGrpSpPr>
          <p:grpSpPr>
            <a:xfrm>
              <a:off x="4273350" y="2088443"/>
              <a:ext cx="1433821" cy="0"/>
              <a:chOff x="5224975" y="2962250"/>
              <a:chExt cx="1544400" cy="0"/>
            </a:xfrm>
          </p:grpSpPr>
          <p:cxnSp>
            <p:nvCxnSpPr>
              <p:cNvPr id="4917" name="Google Shape;4917;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18" name="Google Shape;4918;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19" name="Google Shape;4919;p84"/>
            <p:cNvGrpSpPr/>
            <p:nvPr/>
          </p:nvGrpSpPr>
          <p:grpSpPr>
            <a:xfrm>
              <a:off x="4273350" y="2279944"/>
              <a:ext cx="1433821" cy="0"/>
              <a:chOff x="5224975" y="2962250"/>
              <a:chExt cx="1544400" cy="0"/>
            </a:xfrm>
          </p:grpSpPr>
          <p:cxnSp>
            <p:nvCxnSpPr>
              <p:cNvPr id="4920" name="Google Shape;4920;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1" name="Google Shape;4921;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22" name="Google Shape;4922;p84"/>
          <p:cNvGrpSpPr/>
          <p:nvPr/>
        </p:nvGrpSpPr>
        <p:grpSpPr>
          <a:xfrm>
            <a:off x="2646529" y="3885304"/>
            <a:ext cx="1304609" cy="294074"/>
            <a:chOff x="2658741" y="4097347"/>
            <a:chExt cx="1304609" cy="294074"/>
          </a:xfrm>
        </p:grpSpPr>
        <p:grpSp>
          <p:nvGrpSpPr>
            <p:cNvPr id="4923" name="Google Shape;4923;p84"/>
            <p:cNvGrpSpPr/>
            <p:nvPr/>
          </p:nvGrpSpPr>
          <p:grpSpPr>
            <a:xfrm>
              <a:off x="2658741" y="4097347"/>
              <a:ext cx="118572" cy="294074"/>
              <a:chOff x="3343310" y="4475555"/>
              <a:chExt cx="127717" cy="316753"/>
            </a:xfrm>
          </p:grpSpPr>
          <p:sp>
            <p:nvSpPr>
              <p:cNvPr id="4924" name="Google Shape;4924;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4"/>
            <p:cNvGrpSpPr/>
            <p:nvPr/>
          </p:nvGrpSpPr>
          <p:grpSpPr>
            <a:xfrm>
              <a:off x="3815519" y="4098388"/>
              <a:ext cx="147831" cy="291991"/>
              <a:chOff x="3527539" y="4476677"/>
              <a:chExt cx="159232" cy="314510"/>
            </a:xfrm>
          </p:grpSpPr>
          <p:sp>
            <p:nvSpPr>
              <p:cNvPr id="4927" name="Google Shape;4927;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4"/>
            <p:cNvGrpSpPr/>
            <p:nvPr/>
          </p:nvGrpSpPr>
          <p:grpSpPr>
            <a:xfrm>
              <a:off x="3511696" y="4098388"/>
              <a:ext cx="147831" cy="291991"/>
              <a:chOff x="3527539" y="4476677"/>
              <a:chExt cx="159232" cy="314510"/>
            </a:xfrm>
          </p:grpSpPr>
          <p:sp>
            <p:nvSpPr>
              <p:cNvPr id="4930" name="Google Shape;4930;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4"/>
            <p:cNvGrpSpPr/>
            <p:nvPr/>
          </p:nvGrpSpPr>
          <p:grpSpPr>
            <a:xfrm>
              <a:off x="3207874" y="4098388"/>
              <a:ext cx="147831" cy="291991"/>
              <a:chOff x="3527539" y="4476677"/>
              <a:chExt cx="159232" cy="314510"/>
            </a:xfrm>
          </p:grpSpPr>
          <p:sp>
            <p:nvSpPr>
              <p:cNvPr id="4933" name="Google Shape;4933;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4"/>
            <p:cNvGrpSpPr/>
            <p:nvPr/>
          </p:nvGrpSpPr>
          <p:grpSpPr>
            <a:xfrm>
              <a:off x="2933305" y="4097347"/>
              <a:ext cx="118572" cy="294074"/>
              <a:chOff x="3343310" y="4475555"/>
              <a:chExt cx="127717" cy="316753"/>
            </a:xfrm>
          </p:grpSpPr>
          <p:sp>
            <p:nvSpPr>
              <p:cNvPr id="4936" name="Google Shape;4936;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8" name="Google Shape;4938;p84"/>
          <p:cNvGrpSpPr/>
          <p:nvPr/>
        </p:nvGrpSpPr>
        <p:grpSpPr>
          <a:xfrm>
            <a:off x="4197138" y="963998"/>
            <a:ext cx="1430711" cy="751237"/>
            <a:chOff x="5159450" y="1919950"/>
            <a:chExt cx="1541050" cy="862500"/>
          </a:xfrm>
        </p:grpSpPr>
        <p:sp>
          <p:nvSpPr>
            <p:cNvPr id="4939" name="Google Shape;4939;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40" name="Google Shape;4940;p84"/>
            <p:cNvGrpSpPr/>
            <p:nvPr/>
          </p:nvGrpSpPr>
          <p:grpSpPr>
            <a:xfrm>
              <a:off x="5159450" y="1919950"/>
              <a:ext cx="1541050" cy="862500"/>
              <a:chOff x="5159450" y="1919950"/>
              <a:chExt cx="1541050" cy="862500"/>
            </a:xfrm>
          </p:grpSpPr>
          <p:cxnSp>
            <p:nvCxnSpPr>
              <p:cNvPr id="4941" name="Google Shape;4941;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42" name="Google Shape;4942;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43" name="Google Shape;4943;p84"/>
          <p:cNvGrpSpPr/>
          <p:nvPr/>
        </p:nvGrpSpPr>
        <p:grpSpPr>
          <a:xfrm>
            <a:off x="4245275" y="2227768"/>
            <a:ext cx="1334436" cy="967914"/>
            <a:chOff x="4294923" y="2439811"/>
            <a:chExt cx="1334436" cy="967914"/>
          </a:xfrm>
        </p:grpSpPr>
        <p:grpSp>
          <p:nvGrpSpPr>
            <p:cNvPr id="4944" name="Google Shape;4944;p84"/>
            <p:cNvGrpSpPr/>
            <p:nvPr/>
          </p:nvGrpSpPr>
          <p:grpSpPr>
            <a:xfrm>
              <a:off x="4960455" y="2469658"/>
              <a:ext cx="668904" cy="885524"/>
              <a:chOff x="4960455" y="2469658"/>
              <a:chExt cx="668904" cy="885524"/>
            </a:xfrm>
          </p:grpSpPr>
          <p:sp>
            <p:nvSpPr>
              <p:cNvPr id="4945" name="Google Shape;4945;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84"/>
            <p:cNvGrpSpPr/>
            <p:nvPr/>
          </p:nvGrpSpPr>
          <p:grpSpPr>
            <a:xfrm>
              <a:off x="4294923" y="2469658"/>
              <a:ext cx="668951" cy="885524"/>
              <a:chOff x="4294923" y="2469658"/>
              <a:chExt cx="668951" cy="885524"/>
            </a:xfrm>
          </p:grpSpPr>
          <p:sp>
            <p:nvSpPr>
              <p:cNvPr id="4952" name="Google Shape;4952;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4"/>
          <p:cNvGrpSpPr/>
          <p:nvPr/>
        </p:nvGrpSpPr>
        <p:grpSpPr>
          <a:xfrm>
            <a:off x="4231478" y="3282213"/>
            <a:ext cx="1430949" cy="897289"/>
            <a:chOff x="4351371" y="3547942"/>
            <a:chExt cx="1345130" cy="843475"/>
          </a:xfrm>
        </p:grpSpPr>
        <p:grpSp>
          <p:nvGrpSpPr>
            <p:cNvPr id="4960" name="Google Shape;4960;p84"/>
            <p:cNvGrpSpPr/>
            <p:nvPr/>
          </p:nvGrpSpPr>
          <p:grpSpPr>
            <a:xfrm>
              <a:off x="4351371" y="4209917"/>
              <a:ext cx="1345130" cy="181500"/>
              <a:chOff x="4351371" y="4209917"/>
              <a:chExt cx="1345130" cy="181500"/>
            </a:xfrm>
          </p:grpSpPr>
          <p:sp>
            <p:nvSpPr>
              <p:cNvPr id="4961" name="Google Shape;4961;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2" name="Google Shape;4962;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63" name="Google Shape;4963;p84"/>
            <p:cNvGrpSpPr/>
            <p:nvPr/>
          </p:nvGrpSpPr>
          <p:grpSpPr>
            <a:xfrm>
              <a:off x="4403010" y="3985221"/>
              <a:ext cx="1109518" cy="181500"/>
              <a:chOff x="4403010" y="3985221"/>
              <a:chExt cx="1109518" cy="181500"/>
            </a:xfrm>
          </p:grpSpPr>
          <p:sp>
            <p:nvSpPr>
              <p:cNvPr id="4964" name="Google Shape;4964;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5" name="Google Shape;4965;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66" name="Google Shape;4966;p84"/>
            <p:cNvGrpSpPr/>
            <p:nvPr/>
          </p:nvGrpSpPr>
          <p:grpSpPr>
            <a:xfrm>
              <a:off x="4618704" y="3766582"/>
              <a:ext cx="807858" cy="181500"/>
              <a:chOff x="4618704" y="3766582"/>
              <a:chExt cx="807858" cy="181500"/>
            </a:xfrm>
          </p:grpSpPr>
          <p:sp>
            <p:nvSpPr>
              <p:cNvPr id="4967" name="Google Shape;4967;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8" name="Google Shape;4968;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69" name="Google Shape;4969;p84"/>
            <p:cNvGrpSpPr/>
            <p:nvPr/>
          </p:nvGrpSpPr>
          <p:grpSpPr>
            <a:xfrm>
              <a:off x="4735238" y="3547942"/>
              <a:ext cx="462839" cy="181500"/>
              <a:chOff x="4735238" y="3547942"/>
              <a:chExt cx="462839" cy="181500"/>
            </a:xfrm>
          </p:grpSpPr>
          <p:sp>
            <p:nvSpPr>
              <p:cNvPr id="4970" name="Google Shape;4970;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1" name="Google Shape;4971;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72" name="Google Shape;4972;p84"/>
          <p:cNvGrpSpPr/>
          <p:nvPr/>
        </p:nvGrpSpPr>
        <p:grpSpPr>
          <a:xfrm>
            <a:off x="7407836" y="2217537"/>
            <a:ext cx="1020955" cy="928853"/>
            <a:chOff x="926675" y="238125"/>
            <a:chExt cx="5755100" cy="5232975"/>
          </a:xfrm>
        </p:grpSpPr>
        <p:sp>
          <p:nvSpPr>
            <p:cNvPr id="4973" name="Google Shape;4973;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84"/>
          <p:cNvGrpSpPr/>
          <p:nvPr/>
        </p:nvGrpSpPr>
        <p:grpSpPr>
          <a:xfrm>
            <a:off x="715210" y="2616272"/>
            <a:ext cx="1695374" cy="1560837"/>
            <a:chOff x="727421" y="2828315"/>
            <a:chExt cx="1695374" cy="1560837"/>
          </a:xfrm>
        </p:grpSpPr>
        <p:grpSp>
          <p:nvGrpSpPr>
            <p:cNvPr id="4978" name="Google Shape;4978;p84"/>
            <p:cNvGrpSpPr/>
            <p:nvPr/>
          </p:nvGrpSpPr>
          <p:grpSpPr>
            <a:xfrm>
              <a:off x="727421" y="2828315"/>
              <a:ext cx="1695374" cy="1560837"/>
              <a:chOff x="734799" y="2782450"/>
              <a:chExt cx="1571100" cy="1577400"/>
            </a:xfrm>
          </p:grpSpPr>
          <p:cxnSp>
            <p:nvCxnSpPr>
              <p:cNvPr id="4979" name="Google Shape;4979;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80" name="Google Shape;4980;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81" name="Google Shape;4981;p84"/>
            <p:cNvGrpSpPr/>
            <p:nvPr/>
          </p:nvGrpSpPr>
          <p:grpSpPr>
            <a:xfrm>
              <a:off x="819108" y="2882501"/>
              <a:ext cx="1556791" cy="1426186"/>
              <a:chOff x="819108" y="2882501"/>
              <a:chExt cx="1556791" cy="1426186"/>
            </a:xfrm>
          </p:grpSpPr>
          <p:grpSp>
            <p:nvGrpSpPr>
              <p:cNvPr id="4982" name="Google Shape;4982;p84"/>
              <p:cNvGrpSpPr/>
              <p:nvPr/>
            </p:nvGrpSpPr>
            <p:grpSpPr>
              <a:xfrm>
                <a:off x="819108" y="2882501"/>
                <a:ext cx="103104" cy="1426186"/>
                <a:chOff x="4674013" y="3100904"/>
                <a:chExt cx="122758" cy="1698043"/>
              </a:xfrm>
            </p:grpSpPr>
            <p:sp>
              <p:nvSpPr>
                <p:cNvPr id="4983" name="Google Shape;4983;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4"/>
              <p:cNvGrpSpPr/>
              <p:nvPr/>
            </p:nvGrpSpPr>
            <p:grpSpPr>
              <a:xfrm>
                <a:off x="1062475" y="2882501"/>
                <a:ext cx="103104" cy="1426186"/>
                <a:chOff x="4940438" y="3100904"/>
                <a:chExt cx="122758" cy="1698043"/>
              </a:xfrm>
            </p:grpSpPr>
            <p:sp>
              <p:nvSpPr>
                <p:cNvPr id="4991" name="Google Shape;4991;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84"/>
              <p:cNvGrpSpPr/>
              <p:nvPr/>
            </p:nvGrpSpPr>
            <p:grpSpPr>
              <a:xfrm>
                <a:off x="1299324" y="2882501"/>
                <a:ext cx="103104" cy="1426186"/>
                <a:chOff x="5206863" y="3100904"/>
                <a:chExt cx="122758" cy="1698043"/>
              </a:xfrm>
            </p:grpSpPr>
            <p:sp>
              <p:nvSpPr>
                <p:cNvPr id="4999" name="Google Shape;4999;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4"/>
              <p:cNvGrpSpPr/>
              <p:nvPr/>
            </p:nvGrpSpPr>
            <p:grpSpPr>
              <a:xfrm>
                <a:off x="1786057" y="2882501"/>
                <a:ext cx="103104" cy="1426186"/>
                <a:chOff x="6006138" y="3143629"/>
                <a:chExt cx="122758" cy="1698043"/>
              </a:xfrm>
            </p:grpSpPr>
            <p:sp>
              <p:nvSpPr>
                <p:cNvPr id="5007" name="Google Shape;5007;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4"/>
              <p:cNvGrpSpPr/>
              <p:nvPr/>
            </p:nvGrpSpPr>
            <p:grpSpPr>
              <a:xfrm>
                <a:off x="2029422" y="2882501"/>
                <a:ext cx="103104" cy="1426186"/>
                <a:chOff x="6805413" y="3100904"/>
                <a:chExt cx="122758" cy="1698043"/>
              </a:xfrm>
            </p:grpSpPr>
            <p:sp>
              <p:nvSpPr>
                <p:cNvPr id="5015" name="Google Shape;5015;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4"/>
              <p:cNvGrpSpPr/>
              <p:nvPr/>
            </p:nvGrpSpPr>
            <p:grpSpPr>
              <a:xfrm>
                <a:off x="2272795" y="2882501"/>
                <a:ext cx="103104" cy="1426186"/>
                <a:chOff x="5206863" y="3100904"/>
                <a:chExt cx="122758" cy="1698043"/>
              </a:xfrm>
            </p:grpSpPr>
            <p:sp>
              <p:nvSpPr>
                <p:cNvPr id="5023" name="Google Shape;5023;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4"/>
              <p:cNvGrpSpPr/>
              <p:nvPr/>
            </p:nvGrpSpPr>
            <p:grpSpPr>
              <a:xfrm>
                <a:off x="1542694" y="2882501"/>
                <a:ext cx="103104" cy="1426186"/>
                <a:chOff x="6006138" y="3143629"/>
                <a:chExt cx="122758" cy="1698043"/>
              </a:xfrm>
            </p:grpSpPr>
            <p:sp>
              <p:nvSpPr>
                <p:cNvPr id="5031" name="Google Shape;5031;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38" name="Google Shape;5038;p84"/>
          <p:cNvGrpSpPr/>
          <p:nvPr/>
        </p:nvGrpSpPr>
        <p:grpSpPr>
          <a:xfrm>
            <a:off x="5671260" y="3305994"/>
            <a:ext cx="2749952" cy="870677"/>
            <a:chOff x="238125" y="1725700"/>
            <a:chExt cx="7139025" cy="2260325"/>
          </a:xfrm>
        </p:grpSpPr>
        <p:sp>
          <p:nvSpPr>
            <p:cNvPr id="5039" name="Google Shape;5039;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84"/>
          <p:cNvGrpSpPr/>
          <p:nvPr/>
        </p:nvGrpSpPr>
        <p:grpSpPr>
          <a:xfrm>
            <a:off x="5941424" y="2247740"/>
            <a:ext cx="1105452" cy="916747"/>
            <a:chOff x="5249100" y="1210600"/>
            <a:chExt cx="3502700" cy="2904775"/>
          </a:xfrm>
        </p:grpSpPr>
        <p:sp>
          <p:nvSpPr>
            <p:cNvPr id="5050" name="Google Shape;5050;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4" name="Google Shape;5054;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55" name="Google Shape;5055;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56" name="Google Shape;5056;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57" name="Google Shape;5057;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58" name="Google Shape;5058;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84"/>
          <p:cNvGrpSpPr/>
          <p:nvPr/>
        </p:nvGrpSpPr>
        <p:grpSpPr>
          <a:xfrm>
            <a:off x="7123972" y="967158"/>
            <a:ext cx="1304650" cy="1124856"/>
            <a:chOff x="7287122" y="1165658"/>
            <a:chExt cx="1219413" cy="1051365"/>
          </a:xfrm>
        </p:grpSpPr>
        <p:grpSp>
          <p:nvGrpSpPr>
            <p:cNvPr id="5060" name="Google Shape;5060;p84"/>
            <p:cNvGrpSpPr/>
            <p:nvPr/>
          </p:nvGrpSpPr>
          <p:grpSpPr>
            <a:xfrm>
              <a:off x="7287122" y="1969723"/>
              <a:ext cx="1219413" cy="247300"/>
              <a:chOff x="7287122" y="1969723"/>
              <a:chExt cx="1219413" cy="247300"/>
            </a:xfrm>
          </p:grpSpPr>
          <p:sp>
            <p:nvSpPr>
              <p:cNvPr id="5061" name="Google Shape;5061;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84"/>
              <p:cNvGrpSpPr/>
              <p:nvPr/>
            </p:nvGrpSpPr>
            <p:grpSpPr>
              <a:xfrm>
                <a:off x="7287122" y="2063892"/>
                <a:ext cx="1151753" cy="73428"/>
                <a:chOff x="7287122" y="2063892"/>
                <a:chExt cx="1151753" cy="73428"/>
              </a:xfrm>
            </p:grpSpPr>
            <p:sp>
              <p:nvSpPr>
                <p:cNvPr id="5063" name="Google Shape;5063;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4" name="Google Shape;5064;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65" name="Google Shape;5065;p84"/>
            <p:cNvGrpSpPr/>
            <p:nvPr/>
          </p:nvGrpSpPr>
          <p:grpSpPr>
            <a:xfrm>
              <a:off x="7287122" y="1712201"/>
              <a:ext cx="1219403" cy="246767"/>
              <a:chOff x="7287122" y="1712201"/>
              <a:chExt cx="1219403" cy="246767"/>
            </a:xfrm>
          </p:grpSpPr>
          <p:sp>
            <p:nvSpPr>
              <p:cNvPr id="5066" name="Google Shape;5066;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84"/>
              <p:cNvGrpSpPr/>
              <p:nvPr/>
            </p:nvGrpSpPr>
            <p:grpSpPr>
              <a:xfrm>
                <a:off x="7287122" y="1842861"/>
                <a:ext cx="1005303" cy="73419"/>
                <a:chOff x="7287122" y="1842861"/>
                <a:chExt cx="1005303" cy="73419"/>
              </a:xfrm>
            </p:grpSpPr>
            <p:sp>
              <p:nvSpPr>
                <p:cNvPr id="5068" name="Google Shape;5068;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9" name="Google Shape;5069;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0" name="Google Shape;5070;p84"/>
            <p:cNvGrpSpPr/>
            <p:nvPr/>
          </p:nvGrpSpPr>
          <p:grpSpPr>
            <a:xfrm>
              <a:off x="7287122" y="1447520"/>
              <a:ext cx="1219403" cy="286667"/>
              <a:chOff x="7287122" y="1447520"/>
              <a:chExt cx="1219403" cy="286667"/>
            </a:xfrm>
          </p:grpSpPr>
          <p:sp>
            <p:nvSpPr>
              <p:cNvPr id="5071" name="Google Shape;5071;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2" name="Google Shape;5072;p84"/>
              <p:cNvGrpSpPr/>
              <p:nvPr/>
            </p:nvGrpSpPr>
            <p:grpSpPr>
              <a:xfrm>
                <a:off x="7287122" y="1581977"/>
                <a:ext cx="852803" cy="73428"/>
                <a:chOff x="7287122" y="1581977"/>
                <a:chExt cx="852803" cy="73428"/>
              </a:xfrm>
            </p:grpSpPr>
            <p:sp>
              <p:nvSpPr>
                <p:cNvPr id="5073" name="Google Shape;5073;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4" name="Google Shape;5074;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75" name="Google Shape;5075;p84"/>
            <p:cNvGrpSpPr/>
            <p:nvPr/>
          </p:nvGrpSpPr>
          <p:grpSpPr>
            <a:xfrm>
              <a:off x="7287122" y="1165658"/>
              <a:ext cx="1219403" cy="344253"/>
              <a:chOff x="7287122" y="1165658"/>
              <a:chExt cx="1219403" cy="344253"/>
            </a:xfrm>
          </p:grpSpPr>
          <p:sp>
            <p:nvSpPr>
              <p:cNvPr id="5076" name="Google Shape;5076;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84"/>
              <p:cNvGrpSpPr/>
              <p:nvPr/>
            </p:nvGrpSpPr>
            <p:grpSpPr>
              <a:xfrm>
                <a:off x="7287122" y="1341025"/>
                <a:ext cx="695703" cy="73419"/>
                <a:chOff x="7287122" y="1341025"/>
                <a:chExt cx="695703" cy="73419"/>
              </a:xfrm>
            </p:grpSpPr>
            <p:sp>
              <p:nvSpPr>
                <p:cNvPr id="5078" name="Google Shape;5078;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9" name="Google Shape;5079;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80" name="Google Shape;5080;p84"/>
          <p:cNvGrpSpPr/>
          <p:nvPr/>
        </p:nvGrpSpPr>
        <p:grpSpPr>
          <a:xfrm>
            <a:off x="5790464" y="973181"/>
            <a:ext cx="1397729" cy="1098540"/>
            <a:chOff x="5900602" y="1193063"/>
            <a:chExt cx="1299851" cy="1021707"/>
          </a:xfrm>
        </p:grpSpPr>
        <p:grpSp>
          <p:nvGrpSpPr>
            <p:cNvPr id="5081" name="Google Shape;5081;p84"/>
            <p:cNvGrpSpPr/>
            <p:nvPr/>
          </p:nvGrpSpPr>
          <p:grpSpPr>
            <a:xfrm>
              <a:off x="6520337" y="1193063"/>
              <a:ext cx="341815" cy="799959"/>
              <a:chOff x="6520337" y="1193063"/>
              <a:chExt cx="341815" cy="799959"/>
            </a:xfrm>
          </p:grpSpPr>
          <p:grpSp>
            <p:nvGrpSpPr>
              <p:cNvPr id="5082" name="Google Shape;5082;p84"/>
              <p:cNvGrpSpPr/>
              <p:nvPr/>
            </p:nvGrpSpPr>
            <p:grpSpPr>
              <a:xfrm>
                <a:off x="6520337" y="1589527"/>
                <a:ext cx="213950" cy="403494"/>
                <a:chOff x="6520337" y="1589527"/>
                <a:chExt cx="213950" cy="403494"/>
              </a:xfrm>
            </p:grpSpPr>
            <p:sp>
              <p:nvSpPr>
                <p:cNvPr id="5083" name="Google Shape;5083;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4"/>
              <p:cNvGrpSpPr/>
              <p:nvPr/>
            </p:nvGrpSpPr>
            <p:grpSpPr>
              <a:xfrm>
                <a:off x="6577204" y="1193063"/>
                <a:ext cx="284947" cy="464512"/>
                <a:chOff x="6577204" y="1193063"/>
                <a:chExt cx="284947" cy="464512"/>
              </a:xfrm>
            </p:grpSpPr>
            <p:sp>
              <p:nvSpPr>
                <p:cNvPr id="5086" name="Google Shape;5086;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88" name="Google Shape;5088;p84"/>
            <p:cNvGrpSpPr/>
            <p:nvPr/>
          </p:nvGrpSpPr>
          <p:grpSpPr>
            <a:xfrm>
              <a:off x="6238903" y="1193063"/>
              <a:ext cx="300475" cy="900152"/>
              <a:chOff x="6238903" y="1193063"/>
              <a:chExt cx="300475" cy="900152"/>
            </a:xfrm>
          </p:grpSpPr>
          <p:grpSp>
            <p:nvGrpSpPr>
              <p:cNvPr id="5089" name="Google Shape;5089;p84"/>
              <p:cNvGrpSpPr/>
              <p:nvPr/>
            </p:nvGrpSpPr>
            <p:grpSpPr>
              <a:xfrm>
                <a:off x="6290865" y="1489315"/>
                <a:ext cx="248514" cy="603900"/>
                <a:chOff x="6290865" y="1489315"/>
                <a:chExt cx="248514" cy="603900"/>
              </a:xfrm>
            </p:grpSpPr>
            <p:sp>
              <p:nvSpPr>
                <p:cNvPr id="5090" name="Google Shape;5090;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4"/>
              <p:cNvGrpSpPr/>
              <p:nvPr/>
            </p:nvGrpSpPr>
            <p:grpSpPr>
              <a:xfrm>
                <a:off x="6238903" y="1193063"/>
                <a:ext cx="284947" cy="333087"/>
                <a:chOff x="6238903" y="1193063"/>
                <a:chExt cx="284947" cy="333087"/>
              </a:xfrm>
            </p:grpSpPr>
            <p:sp>
              <p:nvSpPr>
                <p:cNvPr id="5093" name="Google Shape;5093;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4" name="Google Shape;5094;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095" name="Google Shape;5095;p84"/>
            <p:cNvGrpSpPr/>
            <p:nvPr/>
          </p:nvGrpSpPr>
          <p:grpSpPr>
            <a:xfrm>
              <a:off x="5900602" y="1193063"/>
              <a:ext cx="444345" cy="1021707"/>
              <a:chOff x="5900602" y="1193063"/>
              <a:chExt cx="444345" cy="1021707"/>
            </a:xfrm>
          </p:grpSpPr>
          <p:grpSp>
            <p:nvGrpSpPr>
              <p:cNvPr id="5096" name="Google Shape;5096;p84"/>
              <p:cNvGrpSpPr/>
              <p:nvPr/>
            </p:nvGrpSpPr>
            <p:grpSpPr>
              <a:xfrm>
                <a:off x="6046501" y="1367785"/>
                <a:ext cx="298446" cy="846986"/>
                <a:chOff x="6046501" y="1367785"/>
                <a:chExt cx="298446" cy="846986"/>
              </a:xfrm>
            </p:grpSpPr>
            <p:sp>
              <p:nvSpPr>
                <p:cNvPr id="5097" name="Google Shape;5097;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84"/>
              <p:cNvGrpSpPr/>
              <p:nvPr/>
            </p:nvGrpSpPr>
            <p:grpSpPr>
              <a:xfrm>
                <a:off x="5900602" y="1193063"/>
                <a:ext cx="284947" cy="182312"/>
                <a:chOff x="5900602" y="1193063"/>
                <a:chExt cx="284947" cy="182312"/>
              </a:xfrm>
            </p:grpSpPr>
            <p:sp>
              <p:nvSpPr>
                <p:cNvPr id="5100" name="Google Shape;5100;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1" name="Google Shape;5101;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02" name="Google Shape;5102;p84"/>
            <p:cNvGrpSpPr/>
            <p:nvPr/>
          </p:nvGrpSpPr>
          <p:grpSpPr>
            <a:xfrm>
              <a:off x="6738300" y="1193063"/>
              <a:ext cx="462153" cy="707634"/>
              <a:chOff x="6738300" y="1193063"/>
              <a:chExt cx="462153" cy="707634"/>
            </a:xfrm>
          </p:grpSpPr>
          <p:grpSp>
            <p:nvGrpSpPr>
              <p:cNvPr id="5103" name="Google Shape;5103;p84"/>
              <p:cNvGrpSpPr/>
              <p:nvPr/>
            </p:nvGrpSpPr>
            <p:grpSpPr>
              <a:xfrm>
                <a:off x="6915505" y="1193063"/>
                <a:ext cx="284947" cy="597387"/>
                <a:chOff x="6915505" y="1193063"/>
                <a:chExt cx="284947" cy="597387"/>
              </a:xfrm>
            </p:grpSpPr>
            <p:sp>
              <p:nvSpPr>
                <p:cNvPr id="5104" name="Google Shape;5104;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06" name="Google Shape;5106;p84"/>
              <p:cNvGrpSpPr/>
              <p:nvPr/>
            </p:nvGrpSpPr>
            <p:grpSpPr>
              <a:xfrm>
                <a:off x="6738300" y="1684725"/>
                <a:ext cx="230066" cy="215971"/>
                <a:chOff x="6738300" y="1684725"/>
                <a:chExt cx="230066" cy="215971"/>
              </a:xfrm>
            </p:grpSpPr>
            <p:sp>
              <p:nvSpPr>
                <p:cNvPr id="5107" name="Google Shape;5107;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12" name="Shape 5112"/>
        <p:cNvGrpSpPr/>
        <p:nvPr/>
      </p:nvGrpSpPr>
      <p:grpSpPr>
        <a:xfrm>
          <a:off x="0" y="0"/>
          <a:ext cx="0" cy="0"/>
          <a:chOff x="0" y="0"/>
          <a:chExt cx="0" cy="0"/>
        </a:xfrm>
      </p:grpSpPr>
      <p:grpSp>
        <p:nvGrpSpPr>
          <p:cNvPr id="5113" name="Google Shape;5113;p85"/>
          <p:cNvGrpSpPr/>
          <p:nvPr/>
        </p:nvGrpSpPr>
        <p:grpSpPr>
          <a:xfrm>
            <a:off x="821785" y="2307635"/>
            <a:ext cx="339235" cy="298186"/>
            <a:chOff x="898875" y="244725"/>
            <a:chExt cx="481800" cy="423500"/>
          </a:xfrm>
        </p:grpSpPr>
        <p:sp>
          <p:nvSpPr>
            <p:cNvPr id="5114" name="Google Shape;5114;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85"/>
          <p:cNvGrpSpPr/>
          <p:nvPr/>
        </p:nvGrpSpPr>
        <p:grpSpPr>
          <a:xfrm>
            <a:off x="1260167" y="2287103"/>
            <a:ext cx="298169" cy="339253"/>
            <a:chOff x="1529350" y="258825"/>
            <a:chExt cx="423475" cy="481825"/>
          </a:xfrm>
        </p:grpSpPr>
        <p:sp>
          <p:nvSpPr>
            <p:cNvPr id="5121" name="Google Shape;5121;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3" name="Google Shape;5123;p85"/>
          <p:cNvGrpSpPr/>
          <p:nvPr/>
        </p:nvGrpSpPr>
        <p:grpSpPr>
          <a:xfrm>
            <a:off x="1653142" y="2367273"/>
            <a:ext cx="340890" cy="178912"/>
            <a:chOff x="2084325" y="363300"/>
            <a:chExt cx="484150" cy="254100"/>
          </a:xfrm>
        </p:grpSpPr>
        <p:sp>
          <p:nvSpPr>
            <p:cNvPr id="5124" name="Google Shape;5124;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85"/>
          <p:cNvGrpSpPr/>
          <p:nvPr/>
        </p:nvGrpSpPr>
        <p:grpSpPr>
          <a:xfrm>
            <a:off x="2102437" y="2287102"/>
            <a:ext cx="298169" cy="339253"/>
            <a:chOff x="2707500" y="249400"/>
            <a:chExt cx="423475" cy="481825"/>
          </a:xfrm>
        </p:grpSpPr>
        <p:sp>
          <p:nvSpPr>
            <p:cNvPr id="5127" name="Google Shape;5127;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85"/>
          <p:cNvGrpSpPr/>
          <p:nvPr/>
        </p:nvGrpSpPr>
        <p:grpSpPr>
          <a:xfrm>
            <a:off x="2516052" y="2287428"/>
            <a:ext cx="305386" cy="338602"/>
            <a:chOff x="3300325" y="249875"/>
            <a:chExt cx="433725" cy="480900"/>
          </a:xfrm>
        </p:grpSpPr>
        <p:sp>
          <p:nvSpPr>
            <p:cNvPr id="5130" name="Google Shape;5130;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85"/>
          <p:cNvGrpSpPr/>
          <p:nvPr/>
        </p:nvGrpSpPr>
        <p:grpSpPr>
          <a:xfrm>
            <a:off x="2905137" y="2287349"/>
            <a:ext cx="352349" cy="338760"/>
            <a:chOff x="3854700" y="249750"/>
            <a:chExt cx="500425" cy="481125"/>
          </a:xfrm>
        </p:grpSpPr>
        <p:sp>
          <p:nvSpPr>
            <p:cNvPr id="5137" name="Google Shape;5137;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5" name="Google Shape;5145;p85"/>
          <p:cNvGrpSpPr/>
          <p:nvPr/>
        </p:nvGrpSpPr>
        <p:grpSpPr>
          <a:xfrm>
            <a:off x="3323126" y="2287349"/>
            <a:ext cx="352349" cy="338760"/>
            <a:chOff x="4447550" y="249750"/>
            <a:chExt cx="500425" cy="481125"/>
          </a:xfrm>
        </p:grpSpPr>
        <p:sp>
          <p:nvSpPr>
            <p:cNvPr id="5146" name="Google Shape;5146;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85"/>
          <p:cNvGrpSpPr/>
          <p:nvPr/>
        </p:nvGrpSpPr>
        <p:grpSpPr>
          <a:xfrm>
            <a:off x="3752328" y="2287102"/>
            <a:ext cx="339253" cy="339253"/>
            <a:chOff x="5049725" y="249400"/>
            <a:chExt cx="481825" cy="481825"/>
          </a:xfrm>
        </p:grpSpPr>
        <p:sp>
          <p:nvSpPr>
            <p:cNvPr id="5149" name="Google Shape;5149;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1" name="Google Shape;5151;p85"/>
          <p:cNvGrpSpPr/>
          <p:nvPr/>
        </p:nvGrpSpPr>
        <p:grpSpPr>
          <a:xfrm>
            <a:off x="4166269" y="2287102"/>
            <a:ext cx="339253" cy="339253"/>
            <a:chOff x="5660400" y="238125"/>
            <a:chExt cx="481825" cy="481825"/>
          </a:xfrm>
        </p:grpSpPr>
        <p:sp>
          <p:nvSpPr>
            <p:cNvPr id="5152" name="Google Shape;5152;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85"/>
          <p:cNvGrpSpPr/>
          <p:nvPr/>
        </p:nvGrpSpPr>
        <p:grpSpPr>
          <a:xfrm>
            <a:off x="4582955" y="2287102"/>
            <a:ext cx="339253" cy="339253"/>
            <a:chOff x="6235400" y="249400"/>
            <a:chExt cx="481825" cy="481825"/>
          </a:xfrm>
        </p:grpSpPr>
        <p:sp>
          <p:nvSpPr>
            <p:cNvPr id="5155" name="Google Shape;5155;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85"/>
          <p:cNvGrpSpPr/>
          <p:nvPr/>
        </p:nvGrpSpPr>
        <p:grpSpPr>
          <a:xfrm>
            <a:off x="821301" y="2731810"/>
            <a:ext cx="340204" cy="298116"/>
            <a:chOff x="899850" y="871450"/>
            <a:chExt cx="483175" cy="423400"/>
          </a:xfrm>
        </p:grpSpPr>
        <p:sp>
          <p:nvSpPr>
            <p:cNvPr id="5161" name="Google Shape;5161;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5" name="Google Shape;5165;p8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6" name="Google Shape;5166;p85"/>
          <p:cNvGrpSpPr/>
          <p:nvPr/>
        </p:nvGrpSpPr>
        <p:grpSpPr>
          <a:xfrm>
            <a:off x="1653301" y="2711232"/>
            <a:ext cx="340573" cy="339271"/>
            <a:chOff x="2085450" y="842250"/>
            <a:chExt cx="483700" cy="481850"/>
          </a:xfrm>
        </p:grpSpPr>
        <p:sp>
          <p:nvSpPr>
            <p:cNvPr id="5167" name="Google Shape;5167;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85"/>
          <p:cNvGrpSpPr/>
          <p:nvPr/>
        </p:nvGrpSpPr>
        <p:grpSpPr>
          <a:xfrm>
            <a:off x="2081868" y="2711241"/>
            <a:ext cx="339306" cy="339253"/>
            <a:chOff x="2685825" y="840375"/>
            <a:chExt cx="481900" cy="481825"/>
          </a:xfrm>
        </p:grpSpPr>
        <p:sp>
          <p:nvSpPr>
            <p:cNvPr id="5171" name="Google Shape;5171;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3" name="Google Shape;5173;p85"/>
          <p:cNvGrpSpPr/>
          <p:nvPr/>
        </p:nvGrpSpPr>
        <p:grpSpPr>
          <a:xfrm>
            <a:off x="2493529" y="2710924"/>
            <a:ext cx="350431" cy="339887"/>
            <a:chOff x="3270675" y="841800"/>
            <a:chExt cx="497700" cy="482725"/>
          </a:xfrm>
        </p:grpSpPr>
        <p:sp>
          <p:nvSpPr>
            <p:cNvPr id="5174" name="Google Shape;5174;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7" name="Google Shape;5177;p8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8" name="Google Shape;5178;p85"/>
          <p:cNvGrpSpPr/>
          <p:nvPr/>
        </p:nvGrpSpPr>
        <p:grpSpPr>
          <a:xfrm>
            <a:off x="3329675" y="2731783"/>
            <a:ext cx="339253" cy="298169"/>
            <a:chOff x="4467200" y="877100"/>
            <a:chExt cx="481825" cy="423475"/>
          </a:xfrm>
        </p:grpSpPr>
        <p:sp>
          <p:nvSpPr>
            <p:cNvPr id="5179" name="Google Shape;5179;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85"/>
          <p:cNvGrpSpPr/>
          <p:nvPr/>
        </p:nvGrpSpPr>
        <p:grpSpPr>
          <a:xfrm>
            <a:off x="3744565" y="2711232"/>
            <a:ext cx="354778" cy="339271"/>
            <a:chOff x="5045500" y="842250"/>
            <a:chExt cx="503875" cy="481850"/>
          </a:xfrm>
        </p:grpSpPr>
        <p:sp>
          <p:nvSpPr>
            <p:cNvPr id="5184" name="Google Shape;5184;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85"/>
          <p:cNvGrpSpPr/>
          <p:nvPr/>
        </p:nvGrpSpPr>
        <p:grpSpPr>
          <a:xfrm>
            <a:off x="4167413" y="2737451"/>
            <a:ext cx="336965" cy="286833"/>
            <a:chOff x="5645200" y="879425"/>
            <a:chExt cx="478575" cy="407375"/>
          </a:xfrm>
        </p:grpSpPr>
        <p:sp>
          <p:nvSpPr>
            <p:cNvPr id="5187" name="Google Shape;5187;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85"/>
          <p:cNvGrpSpPr/>
          <p:nvPr/>
        </p:nvGrpSpPr>
        <p:grpSpPr>
          <a:xfrm>
            <a:off x="4603488" y="2711241"/>
            <a:ext cx="298186" cy="339253"/>
            <a:chOff x="6264525" y="842250"/>
            <a:chExt cx="423500" cy="481825"/>
          </a:xfrm>
        </p:grpSpPr>
        <p:sp>
          <p:nvSpPr>
            <p:cNvPr id="5194" name="Google Shape;5194;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85"/>
          <p:cNvGrpSpPr/>
          <p:nvPr/>
        </p:nvGrpSpPr>
        <p:grpSpPr>
          <a:xfrm>
            <a:off x="821776" y="3125895"/>
            <a:ext cx="339253" cy="339253"/>
            <a:chOff x="900750" y="1436075"/>
            <a:chExt cx="481825" cy="481825"/>
          </a:xfrm>
        </p:grpSpPr>
        <p:sp>
          <p:nvSpPr>
            <p:cNvPr id="5202" name="Google Shape;5202;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85"/>
          <p:cNvGrpSpPr/>
          <p:nvPr/>
        </p:nvGrpSpPr>
        <p:grpSpPr>
          <a:xfrm>
            <a:off x="1239624" y="3186183"/>
            <a:ext cx="339253" cy="218676"/>
            <a:chOff x="1492675" y="1520750"/>
            <a:chExt cx="481825" cy="310575"/>
          </a:xfrm>
        </p:grpSpPr>
        <p:sp>
          <p:nvSpPr>
            <p:cNvPr id="5207" name="Google Shape;5207;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85"/>
          <p:cNvGrpSpPr/>
          <p:nvPr/>
        </p:nvGrpSpPr>
        <p:grpSpPr>
          <a:xfrm>
            <a:off x="1647421" y="3125877"/>
            <a:ext cx="352332" cy="339288"/>
            <a:chOff x="2071000" y="1435025"/>
            <a:chExt cx="500400" cy="481875"/>
          </a:xfrm>
        </p:grpSpPr>
        <p:sp>
          <p:nvSpPr>
            <p:cNvPr id="5210" name="Google Shape;5210;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85"/>
          <p:cNvGrpSpPr/>
          <p:nvPr/>
        </p:nvGrpSpPr>
        <p:grpSpPr>
          <a:xfrm>
            <a:off x="2075584" y="3146709"/>
            <a:ext cx="351874" cy="297623"/>
            <a:chOff x="2678350" y="1464650"/>
            <a:chExt cx="499750" cy="422700"/>
          </a:xfrm>
        </p:grpSpPr>
        <p:sp>
          <p:nvSpPr>
            <p:cNvPr id="5214" name="Google Shape;5214;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7" name="Google Shape;5217;p85"/>
          <p:cNvGrpSpPr/>
          <p:nvPr/>
        </p:nvGrpSpPr>
        <p:grpSpPr>
          <a:xfrm>
            <a:off x="2499118" y="3125895"/>
            <a:ext cx="339253" cy="339253"/>
            <a:chOff x="3271200" y="1435075"/>
            <a:chExt cx="481825" cy="481825"/>
          </a:xfrm>
        </p:grpSpPr>
        <p:sp>
          <p:nvSpPr>
            <p:cNvPr id="5218" name="Google Shape;5218;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85"/>
          <p:cNvGrpSpPr/>
          <p:nvPr/>
        </p:nvGrpSpPr>
        <p:grpSpPr>
          <a:xfrm>
            <a:off x="2909591" y="3125877"/>
            <a:ext cx="343442" cy="339288"/>
            <a:chOff x="3858100" y="1435075"/>
            <a:chExt cx="487775" cy="481875"/>
          </a:xfrm>
        </p:grpSpPr>
        <p:sp>
          <p:nvSpPr>
            <p:cNvPr id="5221" name="Google Shape;5221;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85"/>
          <p:cNvGrpSpPr/>
          <p:nvPr/>
        </p:nvGrpSpPr>
        <p:grpSpPr>
          <a:xfrm>
            <a:off x="3329674" y="3125895"/>
            <a:ext cx="339253" cy="339253"/>
            <a:chOff x="4456875" y="1435075"/>
            <a:chExt cx="481825" cy="481825"/>
          </a:xfrm>
        </p:grpSpPr>
        <p:sp>
          <p:nvSpPr>
            <p:cNvPr id="5227" name="Google Shape;5227;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85"/>
          <p:cNvGrpSpPr/>
          <p:nvPr/>
        </p:nvGrpSpPr>
        <p:grpSpPr>
          <a:xfrm>
            <a:off x="3750665" y="3125886"/>
            <a:ext cx="342580" cy="339271"/>
            <a:chOff x="5049725" y="1435050"/>
            <a:chExt cx="486550" cy="481850"/>
          </a:xfrm>
        </p:grpSpPr>
        <p:sp>
          <p:nvSpPr>
            <p:cNvPr id="5247" name="Google Shape;5247;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1" name="Google Shape;5251;p85"/>
          <p:cNvGrpSpPr/>
          <p:nvPr/>
        </p:nvGrpSpPr>
        <p:grpSpPr>
          <a:xfrm>
            <a:off x="4166216" y="3125895"/>
            <a:ext cx="339359" cy="339253"/>
            <a:chOff x="5642475" y="1435075"/>
            <a:chExt cx="481975" cy="481825"/>
          </a:xfrm>
        </p:grpSpPr>
        <p:sp>
          <p:nvSpPr>
            <p:cNvPr id="5252" name="Google Shape;5252;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5" name="Google Shape;5255;p85"/>
          <p:cNvGrpSpPr/>
          <p:nvPr/>
        </p:nvGrpSpPr>
        <p:grpSpPr>
          <a:xfrm>
            <a:off x="4580702" y="3125886"/>
            <a:ext cx="343759" cy="339271"/>
            <a:chOff x="6232000" y="1435050"/>
            <a:chExt cx="488225" cy="481850"/>
          </a:xfrm>
        </p:grpSpPr>
        <p:sp>
          <p:nvSpPr>
            <p:cNvPr id="5256" name="Google Shape;5256;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85"/>
          <p:cNvGrpSpPr/>
          <p:nvPr/>
        </p:nvGrpSpPr>
        <p:grpSpPr>
          <a:xfrm>
            <a:off x="841438" y="3539545"/>
            <a:ext cx="299929" cy="337792"/>
            <a:chOff x="924450" y="2028975"/>
            <a:chExt cx="425975" cy="479750"/>
          </a:xfrm>
        </p:grpSpPr>
        <p:sp>
          <p:nvSpPr>
            <p:cNvPr id="5262" name="Google Shape;5262;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85"/>
          <p:cNvGrpSpPr/>
          <p:nvPr/>
        </p:nvGrpSpPr>
        <p:grpSpPr>
          <a:xfrm>
            <a:off x="1653934" y="3559347"/>
            <a:ext cx="339306" cy="298186"/>
            <a:chOff x="2085450" y="2057100"/>
            <a:chExt cx="481900" cy="423500"/>
          </a:xfrm>
        </p:grpSpPr>
        <p:sp>
          <p:nvSpPr>
            <p:cNvPr id="5266" name="Google Shape;5266;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85"/>
          <p:cNvGrpSpPr/>
          <p:nvPr/>
        </p:nvGrpSpPr>
        <p:grpSpPr>
          <a:xfrm>
            <a:off x="2081868" y="3582592"/>
            <a:ext cx="339306" cy="251698"/>
            <a:chOff x="2678275" y="2090100"/>
            <a:chExt cx="481900" cy="357475"/>
          </a:xfrm>
        </p:grpSpPr>
        <p:sp>
          <p:nvSpPr>
            <p:cNvPr id="5270" name="Google Shape;5270;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85"/>
          <p:cNvGrpSpPr/>
          <p:nvPr/>
        </p:nvGrpSpPr>
        <p:grpSpPr>
          <a:xfrm>
            <a:off x="2559072" y="3594790"/>
            <a:ext cx="219345" cy="227301"/>
            <a:chOff x="3357325" y="2093500"/>
            <a:chExt cx="311525" cy="322825"/>
          </a:xfrm>
        </p:grpSpPr>
        <p:sp>
          <p:nvSpPr>
            <p:cNvPr id="5276" name="Google Shape;5276;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9" name="Google Shape;5279;p8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0" name="Google Shape;5280;p85"/>
          <p:cNvGrpSpPr/>
          <p:nvPr/>
        </p:nvGrpSpPr>
        <p:grpSpPr>
          <a:xfrm>
            <a:off x="3353262" y="3538814"/>
            <a:ext cx="292078" cy="339253"/>
            <a:chOff x="4492800" y="2027925"/>
            <a:chExt cx="414825" cy="481825"/>
          </a:xfrm>
        </p:grpSpPr>
        <p:sp>
          <p:nvSpPr>
            <p:cNvPr id="5281" name="Google Shape;5281;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85"/>
          <p:cNvGrpSpPr/>
          <p:nvPr/>
        </p:nvGrpSpPr>
        <p:grpSpPr>
          <a:xfrm>
            <a:off x="3752354" y="3538805"/>
            <a:ext cx="339200" cy="339271"/>
            <a:chOff x="5049725" y="2027900"/>
            <a:chExt cx="481750" cy="481850"/>
          </a:xfrm>
        </p:grpSpPr>
        <p:sp>
          <p:nvSpPr>
            <p:cNvPr id="5284" name="Google Shape;5284;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85"/>
          <p:cNvGrpSpPr/>
          <p:nvPr/>
        </p:nvGrpSpPr>
        <p:grpSpPr>
          <a:xfrm>
            <a:off x="4225950" y="3538893"/>
            <a:ext cx="219890" cy="339095"/>
            <a:chOff x="5726350" y="2028150"/>
            <a:chExt cx="312300" cy="481600"/>
          </a:xfrm>
        </p:grpSpPr>
        <p:sp>
          <p:nvSpPr>
            <p:cNvPr id="5293" name="Google Shape;5293;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85"/>
          <p:cNvGrpSpPr/>
          <p:nvPr/>
        </p:nvGrpSpPr>
        <p:grpSpPr>
          <a:xfrm>
            <a:off x="4586141" y="3542000"/>
            <a:ext cx="332881" cy="332881"/>
            <a:chOff x="6239925" y="2032450"/>
            <a:chExt cx="472775" cy="472775"/>
          </a:xfrm>
        </p:grpSpPr>
        <p:sp>
          <p:nvSpPr>
            <p:cNvPr id="5297" name="Google Shape;5297;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85"/>
          <p:cNvGrpSpPr/>
          <p:nvPr/>
        </p:nvGrpSpPr>
        <p:grpSpPr>
          <a:xfrm>
            <a:off x="5035233" y="2364092"/>
            <a:ext cx="334641" cy="185425"/>
            <a:chOff x="903075" y="2730000"/>
            <a:chExt cx="475275" cy="263350"/>
          </a:xfrm>
        </p:grpSpPr>
        <p:sp>
          <p:nvSpPr>
            <p:cNvPr id="5300" name="Google Shape;5300;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85"/>
          <p:cNvGrpSpPr/>
          <p:nvPr/>
        </p:nvGrpSpPr>
        <p:grpSpPr>
          <a:xfrm>
            <a:off x="1239624" y="3538814"/>
            <a:ext cx="339253" cy="339253"/>
            <a:chOff x="1492675" y="2027925"/>
            <a:chExt cx="481825" cy="481825"/>
          </a:xfrm>
        </p:grpSpPr>
        <p:sp>
          <p:nvSpPr>
            <p:cNvPr id="5304" name="Google Shape;5304;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85"/>
          <p:cNvGrpSpPr/>
          <p:nvPr/>
        </p:nvGrpSpPr>
        <p:grpSpPr>
          <a:xfrm>
            <a:off x="5466000" y="2287178"/>
            <a:ext cx="339253" cy="339253"/>
            <a:chOff x="1492675" y="2620775"/>
            <a:chExt cx="481825" cy="481825"/>
          </a:xfrm>
        </p:grpSpPr>
        <p:sp>
          <p:nvSpPr>
            <p:cNvPr id="5310" name="Google Shape;5310;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2" name="Google Shape;5312;p8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3" name="Google Shape;5313;p85"/>
          <p:cNvGrpSpPr/>
          <p:nvPr/>
        </p:nvGrpSpPr>
        <p:grpSpPr>
          <a:xfrm>
            <a:off x="6289754" y="2303161"/>
            <a:ext cx="333585" cy="307287"/>
            <a:chOff x="2682350" y="2643425"/>
            <a:chExt cx="473775" cy="436425"/>
          </a:xfrm>
        </p:grpSpPr>
        <p:sp>
          <p:nvSpPr>
            <p:cNvPr id="5314" name="Google Shape;5314;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85"/>
          <p:cNvGrpSpPr/>
          <p:nvPr/>
        </p:nvGrpSpPr>
        <p:grpSpPr>
          <a:xfrm>
            <a:off x="6755243" y="2287178"/>
            <a:ext cx="238531" cy="339253"/>
            <a:chOff x="3342725" y="2620775"/>
            <a:chExt cx="338775" cy="481825"/>
          </a:xfrm>
        </p:grpSpPr>
        <p:sp>
          <p:nvSpPr>
            <p:cNvPr id="5322" name="Google Shape;5322;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85"/>
          <p:cNvGrpSpPr/>
          <p:nvPr/>
        </p:nvGrpSpPr>
        <p:grpSpPr>
          <a:xfrm>
            <a:off x="7148994" y="2287178"/>
            <a:ext cx="278296" cy="339253"/>
            <a:chOff x="3907325" y="2620775"/>
            <a:chExt cx="395250" cy="481825"/>
          </a:xfrm>
        </p:grpSpPr>
        <p:sp>
          <p:nvSpPr>
            <p:cNvPr id="5326" name="Google Shape;5326;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85"/>
          <p:cNvGrpSpPr/>
          <p:nvPr/>
        </p:nvGrpSpPr>
        <p:grpSpPr>
          <a:xfrm>
            <a:off x="7542181" y="2297783"/>
            <a:ext cx="339253" cy="318042"/>
            <a:chOff x="4456875" y="2635825"/>
            <a:chExt cx="481825" cy="451700"/>
          </a:xfrm>
        </p:grpSpPr>
        <p:sp>
          <p:nvSpPr>
            <p:cNvPr id="5331" name="Google Shape;5331;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7" name="Google Shape;5337;p85"/>
          <p:cNvGrpSpPr/>
          <p:nvPr/>
        </p:nvGrpSpPr>
        <p:grpSpPr>
          <a:xfrm>
            <a:off x="7967105" y="2297783"/>
            <a:ext cx="339253" cy="318042"/>
            <a:chOff x="5049725" y="2635825"/>
            <a:chExt cx="481825" cy="451700"/>
          </a:xfrm>
        </p:grpSpPr>
        <p:sp>
          <p:nvSpPr>
            <p:cNvPr id="5338" name="Google Shape;5338;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85"/>
          <p:cNvGrpSpPr/>
          <p:nvPr/>
        </p:nvGrpSpPr>
        <p:grpSpPr>
          <a:xfrm>
            <a:off x="2401355" y="3952243"/>
            <a:ext cx="338566" cy="338373"/>
            <a:chOff x="5643000" y="2621375"/>
            <a:chExt cx="480850" cy="480575"/>
          </a:xfrm>
        </p:grpSpPr>
        <p:sp>
          <p:nvSpPr>
            <p:cNvPr id="5342" name="Google Shape;5342;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85"/>
          <p:cNvGrpSpPr/>
          <p:nvPr/>
        </p:nvGrpSpPr>
        <p:grpSpPr>
          <a:xfrm>
            <a:off x="4171048" y="3951803"/>
            <a:ext cx="339359" cy="339253"/>
            <a:chOff x="6235250" y="2620775"/>
            <a:chExt cx="481975" cy="481825"/>
          </a:xfrm>
        </p:grpSpPr>
        <p:sp>
          <p:nvSpPr>
            <p:cNvPr id="5350" name="Google Shape;5350;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5" name="Google Shape;5355;p8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6" name="Google Shape;5356;p85"/>
          <p:cNvGrpSpPr/>
          <p:nvPr/>
        </p:nvGrpSpPr>
        <p:grpSpPr>
          <a:xfrm>
            <a:off x="5465078" y="2711317"/>
            <a:ext cx="341101" cy="339253"/>
            <a:chOff x="1535000" y="3223325"/>
            <a:chExt cx="484450" cy="481825"/>
          </a:xfrm>
        </p:grpSpPr>
        <p:sp>
          <p:nvSpPr>
            <p:cNvPr id="5357" name="Google Shape;5357;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85"/>
          <p:cNvGrpSpPr/>
          <p:nvPr/>
        </p:nvGrpSpPr>
        <p:grpSpPr>
          <a:xfrm>
            <a:off x="5872645" y="2746618"/>
            <a:ext cx="339253" cy="268649"/>
            <a:chOff x="2085525" y="3263750"/>
            <a:chExt cx="481825" cy="381550"/>
          </a:xfrm>
        </p:grpSpPr>
        <p:sp>
          <p:nvSpPr>
            <p:cNvPr id="5361" name="Google Shape;5361;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3" name="Google Shape;5363;p8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4" name="Google Shape;5364;p85"/>
          <p:cNvGrpSpPr/>
          <p:nvPr/>
        </p:nvGrpSpPr>
        <p:grpSpPr>
          <a:xfrm>
            <a:off x="6704407" y="2711308"/>
            <a:ext cx="340204" cy="339271"/>
            <a:chOff x="3270450" y="3213625"/>
            <a:chExt cx="483175" cy="481850"/>
          </a:xfrm>
        </p:grpSpPr>
        <p:sp>
          <p:nvSpPr>
            <p:cNvPr id="5365" name="Google Shape;5365;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85"/>
          <p:cNvGrpSpPr/>
          <p:nvPr/>
        </p:nvGrpSpPr>
        <p:grpSpPr>
          <a:xfrm>
            <a:off x="7203676" y="2711317"/>
            <a:ext cx="168931" cy="339253"/>
            <a:chOff x="3984950" y="3213600"/>
            <a:chExt cx="239925" cy="481825"/>
          </a:xfrm>
        </p:grpSpPr>
        <p:sp>
          <p:nvSpPr>
            <p:cNvPr id="5368" name="Google Shape;5368;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0" name="Google Shape;5370;p8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2" name="Google Shape;5372;p85"/>
          <p:cNvGrpSpPr/>
          <p:nvPr/>
        </p:nvGrpSpPr>
        <p:grpSpPr>
          <a:xfrm>
            <a:off x="1938873" y="3981487"/>
            <a:ext cx="355218" cy="279880"/>
            <a:chOff x="5629975" y="3255775"/>
            <a:chExt cx="504500" cy="397500"/>
          </a:xfrm>
        </p:grpSpPr>
        <p:sp>
          <p:nvSpPr>
            <p:cNvPr id="5373" name="Google Shape;5373;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8" name="Google Shape;5378;p85"/>
          <p:cNvGrpSpPr/>
          <p:nvPr/>
        </p:nvGrpSpPr>
        <p:grpSpPr>
          <a:xfrm>
            <a:off x="3723529" y="3981593"/>
            <a:ext cx="340256" cy="279669"/>
            <a:chOff x="6234950" y="3255925"/>
            <a:chExt cx="483250" cy="397200"/>
          </a:xfrm>
        </p:grpSpPr>
        <p:sp>
          <p:nvSpPr>
            <p:cNvPr id="5379" name="Google Shape;5379;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5" name="Google Shape;5385;p85"/>
          <p:cNvGrpSpPr/>
          <p:nvPr/>
        </p:nvGrpSpPr>
        <p:grpSpPr>
          <a:xfrm>
            <a:off x="5043532" y="3125970"/>
            <a:ext cx="318042" cy="339253"/>
            <a:chOff x="914900" y="3806450"/>
            <a:chExt cx="451700" cy="481825"/>
          </a:xfrm>
        </p:grpSpPr>
        <p:sp>
          <p:nvSpPr>
            <p:cNvPr id="5386" name="Google Shape;5386;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85"/>
          <p:cNvGrpSpPr/>
          <p:nvPr/>
        </p:nvGrpSpPr>
        <p:grpSpPr>
          <a:xfrm>
            <a:off x="5462454" y="3125785"/>
            <a:ext cx="346347" cy="339623"/>
            <a:chOff x="1490050" y="3805975"/>
            <a:chExt cx="491900" cy="482350"/>
          </a:xfrm>
        </p:grpSpPr>
        <p:sp>
          <p:nvSpPr>
            <p:cNvPr id="5392" name="Google Shape;5392;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5"/>
          <p:cNvGrpSpPr/>
          <p:nvPr/>
        </p:nvGrpSpPr>
        <p:grpSpPr>
          <a:xfrm>
            <a:off x="5886322" y="3125970"/>
            <a:ext cx="311899" cy="339253"/>
            <a:chOff x="2104275" y="3806450"/>
            <a:chExt cx="442975" cy="481825"/>
          </a:xfrm>
        </p:grpSpPr>
        <p:sp>
          <p:nvSpPr>
            <p:cNvPr id="5397" name="Google Shape;5397;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85"/>
          <p:cNvGrpSpPr/>
          <p:nvPr/>
        </p:nvGrpSpPr>
        <p:grpSpPr>
          <a:xfrm>
            <a:off x="6309839" y="3125970"/>
            <a:ext cx="293416" cy="339253"/>
            <a:chOff x="2710875" y="3806450"/>
            <a:chExt cx="416725" cy="481825"/>
          </a:xfrm>
        </p:grpSpPr>
        <p:sp>
          <p:nvSpPr>
            <p:cNvPr id="5400" name="Google Shape;5400;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2" name="Google Shape;5402;p85"/>
          <p:cNvGrpSpPr/>
          <p:nvPr/>
        </p:nvGrpSpPr>
        <p:grpSpPr>
          <a:xfrm>
            <a:off x="6704883" y="3166412"/>
            <a:ext cx="339253" cy="258369"/>
            <a:chOff x="3271200" y="3863875"/>
            <a:chExt cx="481825" cy="366950"/>
          </a:xfrm>
        </p:grpSpPr>
        <p:sp>
          <p:nvSpPr>
            <p:cNvPr id="5403" name="Google Shape;5403;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85"/>
          <p:cNvGrpSpPr/>
          <p:nvPr/>
        </p:nvGrpSpPr>
        <p:grpSpPr>
          <a:xfrm>
            <a:off x="7140377" y="3126199"/>
            <a:ext cx="295528" cy="338795"/>
            <a:chOff x="3895050" y="3806775"/>
            <a:chExt cx="419725" cy="481175"/>
          </a:xfrm>
        </p:grpSpPr>
        <p:sp>
          <p:nvSpPr>
            <p:cNvPr id="5406" name="Google Shape;5406;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85"/>
          <p:cNvGrpSpPr/>
          <p:nvPr/>
        </p:nvGrpSpPr>
        <p:grpSpPr>
          <a:xfrm>
            <a:off x="7543659" y="3125979"/>
            <a:ext cx="336296" cy="339235"/>
            <a:chOff x="4464775" y="3806475"/>
            <a:chExt cx="477625" cy="481800"/>
          </a:xfrm>
        </p:grpSpPr>
        <p:sp>
          <p:nvSpPr>
            <p:cNvPr id="5409" name="Google Shape;5409;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5"/>
          <p:cNvGrpSpPr/>
          <p:nvPr/>
        </p:nvGrpSpPr>
        <p:grpSpPr>
          <a:xfrm>
            <a:off x="7967105" y="3125970"/>
            <a:ext cx="339253" cy="339253"/>
            <a:chOff x="5049725" y="3806450"/>
            <a:chExt cx="481825" cy="481825"/>
          </a:xfrm>
        </p:grpSpPr>
        <p:sp>
          <p:nvSpPr>
            <p:cNvPr id="5416" name="Google Shape;5416;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85"/>
          <p:cNvGrpSpPr/>
          <p:nvPr/>
        </p:nvGrpSpPr>
        <p:grpSpPr>
          <a:xfrm>
            <a:off x="1492357" y="3951798"/>
            <a:ext cx="339253" cy="339253"/>
            <a:chOff x="5651375" y="3806450"/>
            <a:chExt cx="481825" cy="481825"/>
          </a:xfrm>
        </p:grpSpPr>
        <p:sp>
          <p:nvSpPr>
            <p:cNvPr id="5420" name="Google Shape;5420;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85"/>
          <p:cNvGrpSpPr/>
          <p:nvPr/>
        </p:nvGrpSpPr>
        <p:grpSpPr>
          <a:xfrm>
            <a:off x="3317763" y="3953787"/>
            <a:ext cx="298503" cy="335275"/>
            <a:chOff x="6264300" y="3809300"/>
            <a:chExt cx="423950" cy="476175"/>
          </a:xfrm>
        </p:grpSpPr>
        <p:sp>
          <p:nvSpPr>
            <p:cNvPr id="5425" name="Google Shape;5425;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85"/>
          <p:cNvGrpSpPr/>
          <p:nvPr/>
        </p:nvGrpSpPr>
        <p:grpSpPr>
          <a:xfrm>
            <a:off x="5032267" y="3538881"/>
            <a:ext cx="340573" cy="339271"/>
            <a:chOff x="898875" y="4399275"/>
            <a:chExt cx="483700" cy="481850"/>
          </a:xfrm>
        </p:grpSpPr>
        <p:sp>
          <p:nvSpPr>
            <p:cNvPr id="5429" name="Google Shape;5429;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7" name="Google Shape;5437;p85"/>
          <p:cNvGrpSpPr/>
          <p:nvPr/>
        </p:nvGrpSpPr>
        <p:grpSpPr>
          <a:xfrm>
            <a:off x="5466000" y="3554133"/>
            <a:ext cx="339253" cy="308765"/>
            <a:chOff x="1492675" y="4420975"/>
            <a:chExt cx="481825" cy="438525"/>
          </a:xfrm>
        </p:grpSpPr>
        <p:sp>
          <p:nvSpPr>
            <p:cNvPr id="5438" name="Google Shape;5438;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85"/>
          <p:cNvGrpSpPr/>
          <p:nvPr/>
        </p:nvGrpSpPr>
        <p:grpSpPr>
          <a:xfrm>
            <a:off x="5870982" y="3539558"/>
            <a:ext cx="342580" cy="337915"/>
            <a:chOff x="2084100" y="4400250"/>
            <a:chExt cx="486550" cy="479925"/>
          </a:xfrm>
        </p:grpSpPr>
        <p:sp>
          <p:nvSpPr>
            <p:cNvPr id="5444" name="Google Shape;5444;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85"/>
          <p:cNvGrpSpPr/>
          <p:nvPr/>
        </p:nvGrpSpPr>
        <p:grpSpPr>
          <a:xfrm>
            <a:off x="6307462" y="3538907"/>
            <a:ext cx="298169" cy="339218"/>
            <a:chOff x="2707950" y="4399325"/>
            <a:chExt cx="423475" cy="481775"/>
          </a:xfrm>
        </p:grpSpPr>
        <p:sp>
          <p:nvSpPr>
            <p:cNvPr id="5451" name="Google Shape;5451;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85"/>
          <p:cNvGrpSpPr/>
          <p:nvPr/>
        </p:nvGrpSpPr>
        <p:grpSpPr>
          <a:xfrm>
            <a:off x="6736981" y="3538881"/>
            <a:ext cx="275057" cy="339271"/>
            <a:chOff x="3330525" y="4399275"/>
            <a:chExt cx="390650" cy="481850"/>
          </a:xfrm>
        </p:grpSpPr>
        <p:sp>
          <p:nvSpPr>
            <p:cNvPr id="5464" name="Google Shape;5464;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85"/>
          <p:cNvGrpSpPr/>
          <p:nvPr/>
        </p:nvGrpSpPr>
        <p:grpSpPr>
          <a:xfrm>
            <a:off x="7161510" y="3538890"/>
            <a:ext cx="253265" cy="339253"/>
            <a:chOff x="3938800" y="4399275"/>
            <a:chExt cx="359700" cy="481825"/>
          </a:xfrm>
        </p:grpSpPr>
        <p:sp>
          <p:nvSpPr>
            <p:cNvPr id="5472" name="Google Shape;5472;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85"/>
          <p:cNvGrpSpPr/>
          <p:nvPr/>
        </p:nvGrpSpPr>
        <p:grpSpPr>
          <a:xfrm>
            <a:off x="7632288" y="3538890"/>
            <a:ext cx="159039" cy="339253"/>
            <a:chOff x="4584850" y="4399275"/>
            <a:chExt cx="225875" cy="481825"/>
          </a:xfrm>
        </p:grpSpPr>
        <p:sp>
          <p:nvSpPr>
            <p:cNvPr id="5478" name="Google Shape;5478;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0" name="Google Shape;5480;p8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1" name="Google Shape;5481;p85"/>
          <p:cNvGrpSpPr/>
          <p:nvPr/>
        </p:nvGrpSpPr>
        <p:grpSpPr>
          <a:xfrm>
            <a:off x="1045841" y="3951795"/>
            <a:ext cx="339253" cy="339253"/>
            <a:chOff x="5642550" y="4399275"/>
            <a:chExt cx="481825" cy="481825"/>
          </a:xfrm>
        </p:grpSpPr>
        <p:sp>
          <p:nvSpPr>
            <p:cNvPr id="5482" name="Google Shape;5482;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85"/>
          <p:cNvGrpSpPr/>
          <p:nvPr/>
        </p:nvGrpSpPr>
        <p:grpSpPr>
          <a:xfrm>
            <a:off x="2847184" y="3963703"/>
            <a:ext cx="363316" cy="315437"/>
            <a:chOff x="6218300" y="4416175"/>
            <a:chExt cx="516000" cy="448000"/>
          </a:xfrm>
        </p:grpSpPr>
        <p:sp>
          <p:nvSpPr>
            <p:cNvPr id="5485" name="Google Shape;5485;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85"/>
          <p:cNvGrpSpPr/>
          <p:nvPr/>
        </p:nvGrpSpPr>
        <p:grpSpPr>
          <a:xfrm>
            <a:off x="5957218" y="3951792"/>
            <a:ext cx="339253" cy="339253"/>
            <a:chOff x="899850" y="4992125"/>
            <a:chExt cx="481825" cy="481825"/>
          </a:xfrm>
        </p:grpSpPr>
        <p:sp>
          <p:nvSpPr>
            <p:cNvPr id="5489" name="Google Shape;5489;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85"/>
          <p:cNvGrpSpPr/>
          <p:nvPr/>
        </p:nvGrpSpPr>
        <p:grpSpPr>
          <a:xfrm>
            <a:off x="5510702" y="3951792"/>
            <a:ext cx="339253" cy="339253"/>
            <a:chOff x="1492675" y="4992125"/>
            <a:chExt cx="481825" cy="481825"/>
          </a:xfrm>
        </p:grpSpPr>
        <p:sp>
          <p:nvSpPr>
            <p:cNvPr id="5493" name="Google Shape;5493;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85"/>
          <p:cNvGrpSpPr/>
          <p:nvPr/>
        </p:nvGrpSpPr>
        <p:grpSpPr>
          <a:xfrm>
            <a:off x="5064186" y="3951792"/>
            <a:ext cx="339253" cy="339253"/>
            <a:chOff x="2085525" y="4992125"/>
            <a:chExt cx="481825" cy="481825"/>
          </a:xfrm>
        </p:grpSpPr>
        <p:sp>
          <p:nvSpPr>
            <p:cNvPr id="5496" name="Google Shape;5496;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5"/>
          <p:cNvGrpSpPr/>
          <p:nvPr/>
        </p:nvGrpSpPr>
        <p:grpSpPr>
          <a:xfrm>
            <a:off x="6850408" y="3951792"/>
            <a:ext cx="339253" cy="339253"/>
            <a:chOff x="2678350" y="4992125"/>
            <a:chExt cx="481825" cy="481825"/>
          </a:xfrm>
        </p:grpSpPr>
        <p:sp>
          <p:nvSpPr>
            <p:cNvPr id="5499" name="Google Shape;5499;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2" name="Google Shape;5502;p85"/>
          <p:cNvGrpSpPr/>
          <p:nvPr/>
        </p:nvGrpSpPr>
        <p:grpSpPr>
          <a:xfrm>
            <a:off x="4617670" y="3951792"/>
            <a:ext cx="339253" cy="339253"/>
            <a:chOff x="3271200" y="4992125"/>
            <a:chExt cx="481825" cy="481825"/>
          </a:xfrm>
        </p:grpSpPr>
        <p:sp>
          <p:nvSpPr>
            <p:cNvPr id="5503" name="Google Shape;5503;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85"/>
          <p:cNvGrpSpPr/>
          <p:nvPr/>
        </p:nvGrpSpPr>
        <p:grpSpPr>
          <a:xfrm>
            <a:off x="7296924" y="3952822"/>
            <a:ext cx="339411" cy="337193"/>
            <a:chOff x="3863900" y="4993625"/>
            <a:chExt cx="482050" cy="478900"/>
          </a:xfrm>
        </p:grpSpPr>
        <p:sp>
          <p:nvSpPr>
            <p:cNvPr id="5507" name="Google Shape;5507;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85"/>
          <p:cNvGrpSpPr/>
          <p:nvPr/>
        </p:nvGrpSpPr>
        <p:grpSpPr>
          <a:xfrm>
            <a:off x="7743599" y="3952822"/>
            <a:ext cx="339411" cy="337193"/>
            <a:chOff x="4456725" y="4993625"/>
            <a:chExt cx="482050" cy="478900"/>
          </a:xfrm>
        </p:grpSpPr>
        <p:sp>
          <p:nvSpPr>
            <p:cNvPr id="5512" name="Google Shape;5512;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5"/>
          <p:cNvGrpSpPr/>
          <p:nvPr/>
        </p:nvGrpSpPr>
        <p:grpSpPr>
          <a:xfrm>
            <a:off x="6403734" y="3952813"/>
            <a:ext cx="339411" cy="337211"/>
            <a:chOff x="5049575" y="4993600"/>
            <a:chExt cx="482050" cy="478925"/>
          </a:xfrm>
        </p:grpSpPr>
        <p:sp>
          <p:nvSpPr>
            <p:cNvPr id="5517" name="Google Shape;5517;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1" name="Google Shape;5521;p8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22" name="Google Shape;5522;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6" name="Shape 5526"/>
        <p:cNvGrpSpPr/>
        <p:nvPr/>
      </p:nvGrpSpPr>
      <p:grpSpPr>
        <a:xfrm>
          <a:off x="0" y="0"/>
          <a:ext cx="0" cy="0"/>
          <a:chOff x="0" y="0"/>
          <a:chExt cx="0" cy="0"/>
        </a:xfrm>
      </p:grpSpPr>
      <p:grpSp>
        <p:nvGrpSpPr>
          <p:cNvPr id="5527" name="Google Shape;5527;p86"/>
          <p:cNvGrpSpPr/>
          <p:nvPr/>
        </p:nvGrpSpPr>
        <p:grpSpPr>
          <a:xfrm>
            <a:off x="856199" y="1311179"/>
            <a:ext cx="322099" cy="370529"/>
            <a:chOff x="-42971725" y="3217825"/>
            <a:chExt cx="275675" cy="317125"/>
          </a:xfrm>
        </p:grpSpPr>
        <p:sp>
          <p:nvSpPr>
            <p:cNvPr id="5528" name="Google Shape;5528;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6"/>
          <p:cNvGrpSpPr/>
          <p:nvPr/>
        </p:nvGrpSpPr>
        <p:grpSpPr>
          <a:xfrm>
            <a:off x="828113" y="1779835"/>
            <a:ext cx="378270" cy="337551"/>
            <a:chOff x="-42996150" y="3612600"/>
            <a:chExt cx="323750" cy="288900"/>
          </a:xfrm>
        </p:grpSpPr>
        <p:sp>
          <p:nvSpPr>
            <p:cNvPr id="5532" name="Google Shape;5532;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86"/>
          <p:cNvGrpSpPr/>
          <p:nvPr/>
        </p:nvGrpSpPr>
        <p:grpSpPr>
          <a:xfrm>
            <a:off x="830874" y="2189205"/>
            <a:ext cx="372749" cy="370909"/>
            <a:chOff x="-42994575" y="3950300"/>
            <a:chExt cx="319025" cy="317450"/>
          </a:xfrm>
        </p:grpSpPr>
        <p:sp>
          <p:nvSpPr>
            <p:cNvPr id="5536" name="Google Shape;5536;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6"/>
          <p:cNvGrpSpPr/>
          <p:nvPr/>
        </p:nvGrpSpPr>
        <p:grpSpPr>
          <a:xfrm>
            <a:off x="2984269" y="1336037"/>
            <a:ext cx="371785" cy="370879"/>
            <a:chOff x="-41111350" y="3239100"/>
            <a:chExt cx="318200" cy="317425"/>
          </a:xfrm>
        </p:grpSpPr>
        <p:sp>
          <p:nvSpPr>
            <p:cNvPr id="5540" name="Google Shape;5540;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6"/>
          <p:cNvGrpSpPr/>
          <p:nvPr/>
        </p:nvGrpSpPr>
        <p:grpSpPr>
          <a:xfrm>
            <a:off x="2980588" y="1771568"/>
            <a:ext cx="379146" cy="370967"/>
            <a:chOff x="-41117650" y="3605525"/>
            <a:chExt cx="324500" cy="317500"/>
          </a:xfrm>
        </p:grpSpPr>
        <p:sp>
          <p:nvSpPr>
            <p:cNvPr id="5545" name="Google Shape;5545;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8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86"/>
          <p:cNvGrpSpPr/>
          <p:nvPr/>
        </p:nvGrpSpPr>
        <p:grpSpPr>
          <a:xfrm>
            <a:off x="1806843" y="2663092"/>
            <a:ext cx="216271" cy="371814"/>
            <a:chOff x="-39205300" y="3220175"/>
            <a:chExt cx="185100" cy="318225"/>
          </a:xfrm>
        </p:grpSpPr>
        <p:sp>
          <p:nvSpPr>
            <p:cNvPr id="5550" name="Google Shape;5550;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6"/>
          <p:cNvGrpSpPr/>
          <p:nvPr/>
        </p:nvGrpSpPr>
        <p:grpSpPr>
          <a:xfrm>
            <a:off x="1772370" y="3123163"/>
            <a:ext cx="300016" cy="369273"/>
            <a:chOff x="-39248625" y="3588600"/>
            <a:chExt cx="256775" cy="316050"/>
          </a:xfrm>
        </p:grpSpPr>
        <p:sp>
          <p:nvSpPr>
            <p:cNvPr id="5553" name="Google Shape;5553;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5" name="Google Shape;5555;p8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7" name="Google Shape;5557;p86"/>
          <p:cNvGrpSpPr/>
          <p:nvPr/>
        </p:nvGrpSpPr>
        <p:grpSpPr>
          <a:xfrm>
            <a:off x="1223084" y="1311179"/>
            <a:ext cx="429504" cy="370879"/>
            <a:chOff x="-42651700" y="3217825"/>
            <a:chExt cx="367600" cy="317425"/>
          </a:xfrm>
        </p:grpSpPr>
        <p:sp>
          <p:nvSpPr>
            <p:cNvPr id="5558" name="Google Shape;5558;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86"/>
          <p:cNvGrpSpPr/>
          <p:nvPr/>
        </p:nvGrpSpPr>
        <p:grpSpPr>
          <a:xfrm>
            <a:off x="1258516" y="1750829"/>
            <a:ext cx="358640" cy="363226"/>
            <a:chOff x="-42617300" y="3587775"/>
            <a:chExt cx="306950" cy="310875"/>
          </a:xfrm>
        </p:grpSpPr>
        <p:sp>
          <p:nvSpPr>
            <p:cNvPr id="5563" name="Google Shape;5563;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5" name="Google Shape;5565;p8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86"/>
          <p:cNvGrpSpPr/>
          <p:nvPr/>
        </p:nvGrpSpPr>
        <p:grpSpPr>
          <a:xfrm>
            <a:off x="3430343" y="1335569"/>
            <a:ext cx="376926" cy="370324"/>
            <a:chOff x="-40748275" y="3238700"/>
            <a:chExt cx="322600" cy="316950"/>
          </a:xfrm>
        </p:grpSpPr>
        <p:sp>
          <p:nvSpPr>
            <p:cNvPr id="5567" name="Google Shape;5567;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6"/>
          <p:cNvGrpSpPr/>
          <p:nvPr/>
        </p:nvGrpSpPr>
        <p:grpSpPr>
          <a:xfrm>
            <a:off x="3432899" y="1803553"/>
            <a:ext cx="371814" cy="338690"/>
            <a:chOff x="-40745125" y="3632900"/>
            <a:chExt cx="318225" cy="289875"/>
          </a:xfrm>
        </p:grpSpPr>
        <p:sp>
          <p:nvSpPr>
            <p:cNvPr id="5574" name="Google Shape;5574;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6"/>
          <p:cNvGrpSpPr/>
          <p:nvPr/>
        </p:nvGrpSpPr>
        <p:grpSpPr>
          <a:xfrm>
            <a:off x="3437047" y="2214764"/>
            <a:ext cx="363518" cy="370178"/>
            <a:chOff x="-40742750" y="3972175"/>
            <a:chExt cx="311125" cy="316825"/>
          </a:xfrm>
        </p:grpSpPr>
        <p:sp>
          <p:nvSpPr>
            <p:cNvPr id="5582" name="Google Shape;5582;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6"/>
          <p:cNvGrpSpPr/>
          <p:nvPr/>
        </p:nvGrpSpPr>
        <p:grpSpPr>
          <a:xfrm>
            <a:off x="2219708" y="2664932"/>
            <a:ext cx="266892" cy="369974"/>
            <a:chOff x="-38860325" y="3221750"/>
            <a:chExt cx="228425" cy="316650"/>
          </a:xfrm>
        </p:grpSpPr>
        <p:sp>
          <p:nvSpPr>
            <p:cNvPr id="5585" name="Google Shape;5585;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86"/>
          <p:cNvGrpSpPr/>
          <p:nvPr/>
        </p:nvGrpSpPr>
        <p:grpSpPr>
          <a:xfrm>
            <a:off x="2170515" y="3126989"/>
            <a:ext cx="380081" cy="367111"/>
            <a:chOff x="-38905225" y="3591875"/>
            <a:chExt cx="325300" cy="314200"/>
          </a:xfrm>
        </p:grpSpPr>
        <p:sp>
          <p:nvSpPr>
            <p:cNvPr id="5590" name="Google Shape;5590;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3" name="Google Shape;5593;p8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86"/>
          <p:cNvGrpSpPr/>
          <p:nvPr/>
        </p:nvGrpSpPr>
        <p:grpSpPr>
          <a:xfrm>
            <a:off x="3977265" y="3112069"/>
            <a:ext cx="290815" cy="369740"/>
            <a:chOff x="-37370925" y="3579105"/>
            <a:chExt cx="248900" cy="316450"/>
          </a:xfrm>
        </p:grpSpPr>
        <p:sp>
          <p:nvSpPr>
            <p:cNvPr id="5595" name="Google Shape;5595;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7" name="Google Shape;5597;p8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9" name="Google Shape;5599;p86"/>
          <p:cNvGrpSpPr/>
          <p:nvPr/>
        </p:nvGrpSpPr>
        <p:grpSpPr>
          <a:xfrm>
            <a:off x="1670640" y="2190140"/>
            <a:ext cx="371814" cy="369974"/>
            <a:chOff x="-42259725" y="3951100"/>
            <a:chExt cx="318225" cy="316650"/>
          </a:xfrm>
        </p:grpSpPr>
        <p:sp>
          <p:nvSpPr>
            <p:cNvPr id="5600" name="Google Shape;5600;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6"/>
          <p:cNvGrpSpPr/>
          <p:nvPr/>
        </p:nvGrpSpPr>
        <p:grpSpPr>
          <a:xfrm>
            <a:off x="3869002" y="1369161"/>
            <a:ext cx="370879" cy="337755"/>
            <a:chOff x="-40378075" y="3267450"/>
            <a:chExt cx="317425" cy="289075"/>
          </a:xfrm>
        </p:grpSpPr>
        <p:sp>
          <p:nvSpPr>
            <p:cNvPr id="5603" name="Google Shape;5603;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86"/>
          <p:cNvGrpSpPr/>
          <p:nvPr/>
        </p:nvGrpSpPr>
        <p:grpSpPr>
          <a:xfrm>
            <a:off x="3872668" y="1770429"/>
            <a:ext cx="363548" cy="369974"/>
            <a:chOff x="-40372575" y="3604550"/>
            <a:chExt cx="311150" cy="316650"/>
          </a:xfrm>
        </p:grpSpPr>
        <p:sp>
          <p:nvSpPr>
            <p:cNvPr id="5608" name="Google Shape;5608;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8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86"/>
          <p:cNvGrpSpPr/>
          <p:nvPr/>
        </p:nvGrpSpPr>
        <p:grpSpPr>
          <a:xfrm>
            <a:off x="2596617" y="2663092"/>
            <a:ext cx="399038" cy="372165"/>
            <a:chOff x="-38542250" y="3220175"/>
            <a:chExt cx="341525" cy="318525"/>
          </a:xfrm>
        </p:grpSpPr>
        <p:sp>
          <p:nvSpPr>
            <p:cNvPr id="5613" name="Google Shape;5613;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86"/>
          <p:cNvGrpSpPr/>
          <p:nvPr/>
        </p:nvGrpSpPr>
        <p:grpSpPr>
          <a:xfrm>
            <a:off x="2618549" y="3122462"/>
            <a:ext cx="369974" cy="369068"/>
            <a:chOff x="-38537400" y="3588000"/>
            <a:chExt cx="316650" cy="315875"/>
          </a:xfrm>
        </p:grpSpPr>
        <p:sp>
          <p:nvSpPr>
            <p:cNvPr id="5617" name="Google Shape;5617;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6"/>
          <p:cNvGrpSpPr/>
          <p:nvPr/>
        </p:nvGrpSpPr>
        <p:grpSpPr>
          <a:xfrm>
            <a:off x="2617629" y="3579991"/>
            <a:ext cx="371814" cy="369974"/>
            <a:chOff x="-38538975" y="3954250"/>
            <a:chExt cx="318225" cy="316650"/>
          </a:xfrm>
        </p:grpSpPr>
        <p:sp>
          <p:nvSpPr>
            <p:cNvPr id="5622" name="Google Shape;5622;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6"/>
          <p:cNvGrpSpPr/>
          <p:nvPr/>
        </p:nvGrpSpPr>
        <p:grpSpPr>
          <a:xfrm>
            <a:off x="3934941" y="3574918"/>
            <a:ext cx="375465" cy="371814"/>
            <a:chOff x="-37385100" y="3949908"/>
            <a:chExt cx="321350" cy="318225"/>
          </a:xfrm>
        </p:grpSpPr>
        <p:sp>
          <p:nvSpPr>
            <p:cNvPr id="5625" name="Google Shape;5625;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6"/>
          <p:cNvGrpSpPr/>
          <p:nvPr/>
        </p:nvGrpSpPr>
        <p:grpSpPr>
          <a:xfrm>
            <a:off x="2110600" y="1310478"/>
            <a:ext cx="370909" cy="370675"/>
            <a:chOff x="-41895050" y="3217225"/>
            <a:chExt cx="317450" cy="317250"/>
          </a:xfrm>
        </p:grpSpPr>
        <p:sp>
          <p:nvSpPr>
            <p:cNvPr id="5628" name="Google Shape;5628;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86"/>
          <p:cNvGrpSpPr/>
          <p:nvPr/>
        </p:nvGrpSpPr>
        <p:grpSpPr>
          <a:xfrm>
            <a:off x="2110148" y="1747412"/>
            <a:ext cx="371814" cy="369974"/>
            <a:chOff x="-41893475" y="3584850"/>
            <a:chExt cx="318225" cy="316650"/>
          </a:xfrm>
        </p:grpSpPr>
        <p:sp>
          <p:nvSpPr>
            <p:cNvPr id="5634" name="Google Shape;5634;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8" name="Google Shape;5638;p8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0" name="Google Shape;5640;p86"/>
          <p:cNvGrpSpPr/>
          <p:nvPr/>
        </p:nvGrpSpPr>
        <p:grpSpPr>
          <a:xfrm>
            <a:off x="880176" y="3142704"/>
            <a:ext cx="337522" cy="370909"/>
            <a:chOff x="-39998250" y="3605325"/>
            <a:chExt cx="288875" cy="317450"/>
          </a:xfrm>
        </p:grpSpPr>
        <p:sp>
          <p:nvSpPr>
            <p:cNvPr id="5641" name="Google Shape;5641;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86"/>
          <p:cNvGrpSpPr/>
          <p:nvPr/>
        </p:nvGrpSpPr>
        <p:grpSpPr>
          <a:xfrm>
            <a:off x="863950" y="3601168"/>
            <a:ext cx="369974" cy="369945"/>
            <a:chOff x="-40011050" y="3972375"/>
            <a:chExt cx="316650" cy="316625"/>
          </a:xfrm>
        </p:grpSpPr>
        <p:sp>
          <p:nvSpPr>
            <p:cNvPr id="5644" name="Google Shape;5644;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6"/>
          <p:cNvGrpSpPr/>
          <p:nvPr/>
        </p:nvGrpSpPr>
        <p:grpSpPr>
          <a:xfrm>
            <a:off x="3095881" y="2665867"/>
            <a:ext cx="266921" cy="369039"/>
            <a:chOff x="-38129425" y="3222550"/>
            <a:chExt cx="228450" cy="315850"/>
          </a:xfrm>
        </p:grpSpPr>
        <p:sp>
          <p:nvSpPr>
            <p:cNvPr id="5647" name="Google Shape;5647;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6"/>
          <p:cNvGrpSpPr/>
          <p:nvPr/>
        </p:nvGrpSpPr>
        <p:grpSpPr>
          <a:xfrm>
            <a:off x="3050850" y="3122462"/>
            <a:ext cx="371785" cy="369974"/>
            <a:chOff x="-38172725" y="3588000"/>
            <a:chExt cx="318200" cy="316650"/>
          </a:xfrm>
        </p:grpSpPr>
        <p:sp>
          <p:nvSpPr>
            <p:cNvPr id="5650" name="Google Shape;5650;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6"/>
          <p:cNvGrpSpPr/>
          <p:nvPr/>
        </p:nvGrpSpPr>
        <p:grpSpPr>
          <a:xfrm>
            <a:off x="3126752" y="3580897"/>
            <a:ext cx="219981" cy="369974"/>
            <a:chOff x="-38109725" y="3955025"/>
            <a:chExt cx="188275" cy="316650"/>
          </a:xfrm>
        </p:grpSpPr>
        <p:sp>
          <p:nvSpPr>
            <p:cNvPr id="5659" name="Google Shape;5659;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8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2" name="Google Shape;5662;p86"/>
          <p:cNvGrpSpPr/>
          <p:nvPr/>
        </p:nvGrpSpPr>
        <p:grpSpPr>
          <a:xfrm>
            <a:off x="2542151" y="1312318"/>
            <a:ext cx="373654" cy="369068"/>
            <a:chOff x="-41530375" y="3218800"/>
            <a:chExt cx="319800" cy="315875"/>
          </a:xfrm>
        </p:grpSpPr>
        <p:sp>
          <p:nvSpPr>
            <p:cNvPr id="5663" name="Google Shape;5663;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6"/>
          <p:cNvGrpSpPr/>
          <p:nvPr/>
        </p:nvGrpSpPr>
        <p:grpSpPr>
          <a:xfrm>
            <a:off x="2544444" y="1827476"/>
            <a:ext cx="369068" cy="289004"/>
            <a:chOff x="-41526450" y="3653375"/>
            <a:chExt cx="315875" cy="247350"/>
          </a:xfrm>
        </p:grpSpPr>
        <p:sp>
          <p:nvSpPr>
            <p:cNvPr id="5666" name="Google Shape;5666;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86"/>
          <p:cNvGrpSpPr/>
          <p:nvPr/>
        </p:nvGrpSpPr>
        <p:grpSpPr>
          <a:xfrm>
            <a:off x="2545831" y="2190140"/>
            <a:ext cx="366293" cy="369974"/>
            <a:chOff x="-41526450" y="3951100"/>
            <a:chExt cx="313500" cy="316650"/>
          </a:xfrm>
        </p:grpSpPr>
        <p:sp>
          <p:nvSpPr>
            <p:cNvPr id="5669" name="Google Shape;5669;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6"/>
          <p:cNvGrpSpPr/>
          <p:nvPr/>
        </p:nvGrpSpPr>
        <p:grpSpPr>
          <a:xfrm>
            <a:off x="1311086" y="2684269"/>
            <a:ext cx="339595" cy="371814"/>
            <a:chOff x="-39625900" y="3238300"/>
            <a:chExt cx="290650" cy="318225"/>
          </a:xfrm>
        </p:grpSpPr>
        <p:sp>
          <p:nvSpPr>
            <p:cNvPr id="5673" name="Google Shape;5673;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8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6" name="Google Shape;5676;p86"/>
          <p:cNvGrpSpPr/>
          <p:nvPr/>
        </p:nvGrpSpPr>
        <p:grpSpPr>
          <a:xfrm>
            <a:off x="1305137" y="3600730"/>
            <a:ext cx="366293" cy="370441"/>
            <a:chOff x="-39647175" y="3972000"/>
            <a:chExt cx="313500" cy="317050"/>
          </a:xfrm>
        </p:grpSpPr>
        <p:sp>
          <p:nvSpPr>
            <p:cNvPr id="5677" name="Google Shape;5677;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86"/>
          <p:cNvGrpSpPr/>
          <p:nvPr/>
        </p:nvGrpSpPr>
        <p:grpSpPr>
          <a:xfrm>
            <a:off x="3474265" y="2664728"/>
            <a:ext cx="375495" cy="370879"/>
            <a:chOff x="-37808850" y="3221575"/>
            <a:chExt cx="321375" cy="317425"/>
          </a:xfrm>
        </p:grpSpPr>
        <p:sp>
          <p:nvSpPr>
            <p:cNvPr id="5681" name="Google Shape;5681;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86"/>
          <p:cNvGrpSpPr/>
          <p:nvPr/>
        </p:nvGrpSpPr>
        <p:grpSpPr>
          <a:xfrm>
            <a:off x="3483038" y="3186759"/>
            <a:ext cx="372749" cy="241158"/>
            <a:chOff x="-37806500" y="3643030"/>
            <a:chExt cx="319025" cy="206400"/>
          </a:xfrm>
        </p:grpSpPr>
        <p:sp>
          <p:nvSpPr>
            <p:cNvPr id="5684" name="Google Shape;5684;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86"/>
          <p:cNvGrpSpPr/>
          <p:nvPr/>
        </p:nvGrpSpPr>
        <p:grpSpPr>
          <a:xfrm>
            <a:off x="3485346" y="3579056"/>
            <a:ext cx="368134" cy="371814"/>
            <a:chOff x="-37804925" y="3953450"/>
            <a:chExt cx="315075" cy="318225"/>
          </a:xfrm>
        </p:grpSpPr>
        <p:sp>
          <p:nvSpPr>
            <p:cNvPr id="5687" name="Google Shape;5687;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8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86"/>
          <p:cNvGrpSpPr/>
          <p:nvPr/>
        </p:nvGrpSpPr>
        <p:grpSpPr>
          <a:xfrm>
            <a:off x="4840364" y="1328538"/>
            <a:ext cx="355663" cy="308725"/>
            <a:chOff x="-28462125" y="3199700"/>
            <a:chExt cx="298550" cy="259150"/>
          </a:xfrm>
        </p:grpSpPr>
        <p:sp>
          <p:nvSpPr>
            <p:cNvPr id="5692" name="Google Shape;5692;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86"/>
          <p:cNvGrpSpPr/>
          <p:nvPr/>
        </p:nvGrpSpPr>
        <p:grpSpPr>
          <a:xfrm>
            <a:off x="4841317" y="1763228"/>
            <a:ext cx="353757" cy="352833"/>
            <a:chOff x="-28461325" y="3545475"/>
            <a:chExt cx="296950" cy="296175"/>
          </a:xfrm>
        </p:grpSpPr>
        <p:sp>
          <p:nvSpPr>
            <p:cNvPr id="5696" name="Google Shape;5696;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6"/>
          <p:cNvGrpSpPr/>
          <p:nvPr/>
        </p:nvGrpSpPr>
        <p:grpSpPr>
          <a:xfrm>
            <a:off x="4837550" y="2213272"/>
            <a:ext cx="361292" cy="352803"/>
            <a:chOff x="-28463700" y="3914875"/>
            <a:chExt cx="303275" cy="296150"/>
          </a:xfrm>
        </p:grpSpPr>
        <p:sp>
          <p:nvSpPr>
            <p:cNvPr id="5703" name="Google Shape;5703;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6"/>
          <p:cNvGrpSpPr/>
          <p:nvPr/>
        </p:nvGrpSpPr>
        <p:grpSpPr>
          <a:xfrm>
            <a:off x="7072335" y="1369355"/>
            <a:ext cx="351880" cy="227092"/>
            <a:chOff x="-26573400" y="3224125"/>
            <a:chExt cx="295375" cy="190625"/>
          </a:xfrm>
        </p:grpSpPr>
        <p:sp>
          <p:nvSpPr>
            <p:cNvPr id="5706" name="Google Shape;5706;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6"/>
          <p:cNvGrpSpPr/>
          <p:nvPr/>
        </p:nvGrpSpPr>
        <p:grpSpPr>
          <a:xfrm>
            <a:off x="7072335" y="1763690"/>
            <a:ext cx="351880" cy="351910"/>
            <a:chOff x="-26573400" y="3546250"/>
            <a:chExt cx="295375" cy="295400"/>
          </a:xfrm>
        </p:grpSpPr>
        <p:sp>
          <p:nvSpPr>
            <p:cNvPr id="5709" name="Google Shape;5709;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86"/>
          <p:cNvGrpSpPr/>
          <p:nvPr/>
        </p:nvGrpSpPr>
        <p:grpSpPr>
          <a:xfrm>
            <a:off x="7060615" y="2213599"/>
            <a:ext cx="375319" cy="352148"/>
            <a:chOff x="-26583625" y="3917025"/>
            <a:chExt cx="315050" cy="295600"/>
          </a:xfrm>
        </p:grpSpPr>
        <p:sp>
          <p:nvSpPr>
            <p:cNvPr id="5715" name="Google Shape;5715;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8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86"/>
          <p:cNvGrpSpPr/>
          <p:nvPr/>
        </p:nvGrpSpPr>
        <p:grpSpPr>
          <a:xfrm>
            <a:off x="5759130" y="3172629"/>
            <a:ext cx="289039" cy="352833"/>
            <a:chOff x="-24694925" y="3518700"/>
            <a:chExt cx="242625" cy="296175"/>
          </a:xfrm>
        </p:grpSpPr>
        <p:sp>
          <p:nvSpPr>
            <p:cNvPr id="5721" name="Google Shape;5721;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86"/>
          <p:cNvGrpSpPr/>
          <p:nvPr/>
        </p:nvGrpSpPr>
        <p:grpSpPr>
          <a:xfrm>
            <a:off x="5758668" y="3622657"/>
            <a:ext cx="289962" cy="352833"/>
            <a:chOff x="-24709100" y="3888875"/>
            <a:chExt cx="243400" cy="296175"/>
          </a:xfrm>
        </p:grpSpPr>
        <p:sp>
          <p:nvSpPr>
            <p:cNvPr id="5726" name="Google Shape;5726;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6"/>
          <p:cNvGrpSpPr/>
          <p:nvPr/>
        </p:nvGrpSpPr>
        <p:grpSpPr>
          <a:xfrm>
            <a:off x="7958668" y="2695320"/>
            <a:ext cx="356556" cy="349557"/>
            <a:chOff x="-22863675" y="3131775"/>
            <a:chExt cx="299300" cy="293425"/>
          </a:xfrm>
        </p:grpSpPr>
        <p:sp>
          <p:nvSpPr>
            <p:cNvPr id="5730" name="Google Shape;5730;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6"/>
          <p:cNvGrpSpPr/>
          <p:nvPr/>
        </p:nvGrpSpPr>
        <p:grpSpPr>
          <a:xfrm>
            <a:off x="5301532" y="1306499"/>
            <a:ext cx="310602" cy="352803"/>
            <a:chOff x="-28069875" y="3175300"/>
            <a:chExt cx="260725" cy="296150"/>
          </a:xfrm>
        </p:grpSpPr>
        <p:sp>
          <p:nvSpPr>
            <p:cNvPr id="5734" name="Google Shape;5734;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3" name="Google Shape;5743;p8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86"/>
          <p:cNvGrpSpPr/>
          <p:nvPr/>
        </p:nvGrpSpPr>
        <p:grpSpPr>
          <a:xfrm>
            <a:off x="5342810" y="2213733"/>
            <a:ext cx="228045" cy="351880"/>
            <a:chOff x="-28032075" y="3916450"/>
            <a:chExt cx="191425" cy="295375"/>
          </a:xfrm>
        </p:grpSpPr>
        <p:sp>
          <p:nvSpPr>
            <p:cNvPr id="5745" name="Google Shape;5745;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86"/>
          <p:cNvGrpSpPr/>
          <p:nvPr/>
        </p:nvGrpSpPr>
        <p:grpSpPr>
          <a:xfrm>
            <a:off x="7508157" y="1306484"/>
            <a:ext cx="352833" cy="352833"/>
            <a:chOff x="-26201650" y="3176075"/>
            <a:chExt cx="296175" cy="296175"/>
          </a:xfrm>
        </p:grpSpPr>
        <p:sp>
          <p:nvSpPr>
            <p:cNvPr id="5749" name="Google Shape;5749;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86"/>
          <p:cNvGrpSpPr/>
          <p:nvPr/>
        </p:nvGrpSpPr>
        <p:grpSpPr>
          <a:xfrm>
            <a:off x="7507680" y="1763705"/>
            <a:ext cx="353786" cy="351880"/>
            <a:chOff x="-26204800" y="3547050"/>
            <a:chExt cx="296975" cy="295375"/>
          </a:xfrm>
        </p:grpSpPr>
        <p:sp>
          <p:nvSpPr>
            <p:cNvPr id="5752" name="Google Shape;5752;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6"/>
          <p:cNvGrpSpPr/>
          <p:nvPr/>
        </p:nvGrpSpPr>
        <p:grpSpPr>
          <a:xfrm>
            <a:off x="6178935" y="2693683"/>
            <a:ext cx="345328" cy="352833"/>
            <a:chOff x="-24353875" y="3147725"/>
            <a:chExt cx="289875" cy="296175"/>
          </a:xfrm>
        </p:grpSpPr>
        <p:sp>
          <p:nvSpPr>
            <p:cNvPr id="5756" name="Google Shape;5756;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6"/>
          <p:cNvGrpSpPr/>
          <p:nvPr/>
        </p:nvGrpSpPr>
        <p:grpSpPr>
          <a:xfrm>
            <a:off x="6186917" y="3173090"/>
            <a:ext cx="329365" cy="351910"/>
            <a:chOff x="-24344425" y="3519475"/>
            <a:chExt cx="276475" cy="295400"/>
          </a:xfrm>
        </p:grpSpPr>
        <p:sp>
          <p:nvSpPr>
            <p:cNvPr id="5759" name="Google Shape;5759;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86"/>
          <p:cNvGrpSpPr/>
          <p:nvPr/>
        </p:nvGrpSpPr>
        <p:grpSpPr>
          <a:xfrm>
            <a:off x="6176597" y="3625010"/>
            <a:ext cx="350004" cy="348128"/>
            <a:chOff x="-24353075" y="3891250"/>
            <a:chExt cx="293800" cy="292225"/>
          </a:xfrm>
        </p:grpSpPr>
        <p:sp>
          <p:nvSpPr>
            <p:cNvPr id="5762" name="Google Shape;5762;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86"/>
          <p:cNvGrpSpPr/>
          <p:nvPr/>
        </p:nvGrpSpPr>
        <p:grpSpPr>
          <a:xfrm>
            <a:off x="7960068" y="3173313"/>
            <a:ext cx="353757" cy="351463"/>
            <a:chOff x="-22845575" y="3504075"/>
            <a:chExt cx="296950" cy="295025"/>
          </a:xfrm>
        </p:grpSpPr>
        <p:sp>
          <p:nvSpPr>
            <p:cNvPr id="5765" name="Google Shape;5765;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6"/>
          <p:cNvGrpSpPr/>
          <p:nvPr/>
        </p:nvGrpSpPr>
        <p:grpSpPr>
          <a:xfrm>
            <a:off x="5753249" y="1306961"/>
            <a:ext cx="299344" cy="351880"/>
            <a:chOff x="-27691025" y="3175300"/>
            <a:chExt cx="251275" cy="295375"/>
          </a:xfrm>
        </p:grpSpPr>
        <p:sp>
          <p:nvSpPr>
            <p:cNvPr id="5768" name="Google Shape;5768;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6"/>
          <p:cNvGrpSpPr/>
          <p:nvPr/>
        </p:nvGrpSpPr>
        <p:grpSpPr>
          <a:xfrm>
            <a:off x="5725566" y="1825637"/>
            <a:ext cx="354710" cy="228015"/>
            <a:chOff x="-27721750" y="3598250"/>
            <a:chExt cx="297750" cy="191400"/>
          </a:xfrm>
        </p:grpSpPr>
        <p:sp>
          <p:nvSpPr>
            <p:cNvPr id="5773" name="Google Shape;5773;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6"/>
          <p:cNvGrpSpPr/>
          <p:nvPr/>
        </p:nvGrpSpPr>
        <p:grpSpPr>
          <a:xfrm>
            <a:off x="5726966" y="2219183"/>
            <a:ext cx="351910" cy="340980"/>
            <a:chOff x="-27719400" y="3925600"/>
            <a:chExt cx="295400" cy="286225"/>
          </a:xfrm>
        </p:grpSpPr>
        <p:sp>
          <p:nvSpPr>
            <p:cNvPr id="5776" name="Google Shape;5776;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6"/>
          <p:cNvGrpSpPr/>
          <p:nvPr/>
        </p:nvGrpSpPr>
        <p:grpSpPr>
          <a:xfrm>
            <a:off x="7948238" y="1306023"/>
            <a:ext cx="353757" cy="353757"/>
            <a:chOff x="-25834600" y="3176875"/>
            <a:chExt cx="296950" cy="296950"/>
          </a:xfrm>
        </p:grpSpPr>
        <p:sp>
          <p:nvSpPr>
            <p:cNvPr id="5779" name="Google Shape;5779;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6"/>
          <p:cNvGrpSpPr/>
          <p:nvPr/>
        </p:nvGrpSpPr>
        <p:grpSpPr>
          <a:xfrm>
            <a:off x="7948238" y="1774024"/>
            <a:ext cx="353757" cy="331241"/>
            <a:chOff x="-25834600" y="3564375"/>
            <a:chExt cx="296950" cy="278050"/>
          </a:xfrm>
        </p:grpSpPr>
        <p:sp>
          <p:nvSpPr>
            <p:cNvPr id="5785" name="Google Shape;5785;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6"/>
          <p:cNvGrpSpPr/>
          <p:nvPr/>
        </p:nvGrpSpPr>
        <p:grpSpPr>
          <a:xfrm>
            <a:off x="7946362" y="2213376"/>
            <a:ext cx="357509" cy="352595"/>
            <a:chOff x="-25834600" y="3915850"/>
            <a:chExt cx="300100" cy="295975"/>
          </a:xfrm>
        </p:grpSpPr>
        <p:sp>
          <p:nvSpPr>
            <p:cNvPr id="5794" name="Google Shape;5794;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6"/>
          <p:cNvGrpSpPr/>
          <p:nvPr/>
        </p:nvGrpSpPr>
        <p:grpSpPr>
          <a:xfrm>
            <a:off x="6681790" y="2694606"/>
            <a:ext cx="228968" cy="350987"/>
            <a:chOff x="-23930925" y="3149300"/>
            <a:chExt cx="192200" cy="294625"/>
          </a:xfrm>
        </p:grpSpPr>
        <p:sp>
          <p:nvSpPr>
            <p:cNvPr id="5798" name="Google Shape;5798;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6"/>
          <p:cNvGrpSpPr/>
          <p:nvPr/>
        </p:nvGrpSpPr>
        <p:grpSpPr>
          <a:xfrm>
            <a:off x="6638620" y="3173090"/>
            <a:ext cx="315307" cy="351910"/>
            <a:chOff x="-23962425" y="3519475"/>
            <a:chExt cx="264675" cy="295400"/>
          </a:xfrm>
        </p:grpSpPr>
        <p:sp>
          <p:nvSpPr>
            <p:cNvPr id="5803" name="Google Shape;5803;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5" name="Google Shape;5805;p8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6" name="Google Shape;5806;p86"/>
          <p:cNvGrpSpPr/>
          <p:nvPr/>
        </p:nvGrpSpPr>
        <p:grpSpPr>
          <a:xfrm>
            <a:off x="8017295" y="3623134"/>
            <a:ext cx="239302" cy="351880"/>
            <a:chOff x="-22788075" y="3904625"/>
            <a:chExt cx="200875" cy="295375"/>
          </a:xfrm>
        </p:grpSpPr>
        <p:sp>
          <p:nvSpPr>
            <p:cNvPr id="5807" name="Google Shape;5807;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6"/>
          <p:cNvGrpSpPr/>
          <p:nvPr/>
        </p:nvGrpSpPr>
        <p:grpSpPr>
          <a:xfrm>
            <a:off x="6172593" y="1306499"/>
            <a:ext cx="354710" cy="352803"/>
            <a:chOff x="-27351575" y="3175300"/>
            <a:chExt cx="297750" cy="296150"/>
          </a:xfrm>
        </p:grpSpPr>
        <p:sp>
          <p:nvSpPr>
            <p:cNvPr id="5812" name="Google Shape;5812;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86"/>
          <p:cNvGrpSpPr/>
          <p:nvPr/>
        </p:nvGrpSpPr>
        <p:grpSpPr>
          <a:xfrm>
            <a:off x="6215302" y="1763109"/>
            <a:ext cx="269293" cy="353072"/>
            <a:chOff x="-27313750" y="3545275"/>
            <a:chExt cx="226050" cy="296375"/>
          </a:xfrm>
        </p:grpSpPr>
        <p:sp>
          <p:nvSpPr>
            <p:cNvPr id="5817" name="Google Shape;5817;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86"/>
          <p:cNvGrpSpPr/>
          <p:nvPr/>
        </p:nvGrpSpPr>
        <p:grpSpPr>
          <a:xfrm>
            <a:off x="6172593" y="2211380"/>
            <a:ext cx="354710" cy="356586"/>
            <a:chOff x="-27351575" y="3915650"/>
            <a:chExt cx="297750" cy="299325"/>
          </a:xfrm>
        </p:grpSpPr>
        <p:sp>
          <p:nvSpPr>
            <p:cNvPr id="5821" name="Google Shape;5821;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6"/>
          <p:cNvGrpSpPr/>
          <p:nvPr/>
        </p:nvGrpSpPr>
        <p:grpSpPr>
          <a:xfrm>
            <a:off x="4860084" y="2693579"/>
            <a:ext cx="319060" cy="353042"/>
            <a:chOff x="-25445525" y="3175900"/>
            <a:chExt cx="267825" cy="296350"/>
          </a:xfrm>
        </p:grpSpPr>
        <p:sp>
          <p:nvSpPr>
            <p:cNvPr id="5824" name="Google Shape;5824;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6"/>
          <p:cNvGrpSpPr/>
          <p:nvPr/>
        </p:nvGrpSpPr>
        <p:grpSpPr>
          <a:xfrm>
            <a:off x="4841797" y="3183902"/>
            <a:ext cx="355633" cy="330288"/>
            <a:chOff x="-25465200" y="3565175"/>
            <a:chExt cx="298525" cy="277250"/>
          </a:xfrm>
        </p:grpSpPr>
        <p:sp>
          <p:nvSpPr>
            <p:cNvPr id="5828" name="Google Shape;5828;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6"/>
          <p:cNvGrpSpPr/>
          <p:nvPr/>
        </p:nvGrpSpPr>
        <p:grpSpPr>
          <a:xfrm>
            <a:off x="4841336" y="3623432"/>
            <a:ext cx="356556" cy="351285"/>
            <a:chOff x="-25465200" y="3916150"/>
            <a:chExt cx="299300" cy="294875"/>
          </a:xfrm>
        </p:grpSpPr>
        <p:sp>
          <p:nvSpPr>
            <p:cNvPr id="5831" name="Google Shape;5831;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6"/>
          <p:cNvGrpSpPr/>
          <p:nvPr/>
        </p:nvGrpSpPr>
        <p:grpSpPr>
          <a:xfrm>
            <a:off x="7068775" y="2693698"/>
            <a:ext cx="351880" cy="352803"/>
            <a:chOff x="-23615075" y="3148525"/>
            <a:chExt cx="295375" cy="296150"/>
          </a:xfrm>
        </p:grpSpPr>
        <p:sp>
          <p:nvSpPr>
            <p:cNvPr id="5834" name="Google Shape;5834;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8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86"/>
          <p:cNvGrpSpPr/>
          <p:nvPr/>
        </p:nvGrpSpPr>
        <p:grpSpPr>
          <a:xfrm>
            <a:off x="7068299" y="3632977"/>
            <a:ext cx="352833" cy="332194"/>
            <a:chOff x="-23615075" y="3906200"/>
            <a:chExt cx="296175" cy="278850"/>
          </a:xfrm>
        </p:grpSpPr>
        <p:sp>
          <p:nvSpPr>
            <p:cNvPr id="5840" name="Google Shape;5840;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8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6"/>
          <p:cNvGrpSpPr/>
          <p:nvPr/>
        </p:nvGrpSpPr>
        <p:grpSpPr>
          <a:xfrm>
            <a:off x="6617268" y="1306618"/>
            <a:ext cx="353757" cy="352565"/>
            <a:chOff x="-26980600" y="3175500"/>
            <a:chExt cx="296950" cy="295950"/>
          </a:xfrm>
        </p:grpSpPr>
        <p:sp>
          <p:nvSpPr>
            <p:cNvPr id="5845" name="Google Shape;5845;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8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86"/>
          <p:cNvGrpSpPr/>
          <p:nvPr/>
        </p:nvGrpSpPr>
        <p:grpSpPr>
          <a:xfrm>
            <a:off x="6617744" y="2245154"/>
            <a:ext cx="352803" cy="289039"/>
            <a:chOff x="-26981375" y="3951875"/>
            <a:chExt cx="296150" cy="242625"/>
          </a:xfrm>
        </p:grpSpPr>
        <p:sp>
          <p:nvSpPr>
            <p:cNvPr id="5850" name="Google Shape;5850;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6"/>
          <p:cNvGrpSpPr/>
          <p:nvPr/>
        </p:nvGrpSpPr>
        <p:grpSpPr>
          <a:xfrm>
            <a:off x="5282787" y="2692745"/>
            <a:ext cx="351910" cy="354710"/>
            <a:chOff x="-25094250" y="3176075"/>
            <a:chExt cx="295400" cy="297750"/>
          </a:xfrm>
        </p:grpSpPr>
        <p:sp>
          <p:nvSpPr>
            <p:cNvPr id="5854" name="Google Shape;5854;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6"/>
          <p:cNvGrpSpPr/>
          <p:nvPr/>
        </p:nvGrpSpPr>
        <p:grpSpPr>
          <a:xfrm>
            <a:off x="5282787" y="3173106"/>
            <a:ext cx="351910" cy="351880"/>
            <a:chOff x="-25094250" y="3547050"/>
            <a:chExt cx="295400" cy="295375"/>
          </a:xfrm>
        </p:grpSpPr>
        <p:sp>
          <p:nvSpPr>
            <p:cNvPr id="5858" name="Google Shape;5858;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8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4" name="Google Shape;5864;p86"/>
          <p:cNvGrpSpPr/>
          <p:nvPr/>
        </p:nvGrpSpPr>
        <p:grpSpPr>
          <a:xfrm>
            <a:off x="7514864" y="2693698"/>
            <a:ext cx="352803" cy="352803"/>
            <a:chOff x="-23245675" y="3148525"/>
            <a:chExt cx="296150" cy="296150"/>
          </a:xfrm>
        </p:grpSpPr>
        <p:sp>
          <p:nvSpPr>
            <p:cNvPr id="5865" name="Google Shape;5865;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8" name="Google Shape;5868;p8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86"/>
          <p:cNvGrpSpPr/>
          <p:nvPr/>
        </p:nvGrpSpPr>
        <p:grpSpPr>
          <a:xfrm>
            <a:off x="7515325" y="3622672"/>
            <a:ext cx="351880" cy="352803"/>
            <a:chOff x="-23244900" y="3888100"/>
            <a:chExt cx="295375" cy="296150"/>
          </a:xfrm>
        </p:grpSpPr>
        <p:sp>
          <p:nvSpPr>
            <p:cNvPr id="5870" name="Google Shape;5870;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8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883" name="Google Shape;5883;p8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7" name="Shape 5887"/>
        <p:cNvGrpSpPr/>
        <p:nvPr/>
      </p:nvGrpSpPr>
      <p:grpSpPr>
        <a:xfrm>
          <a:off x="0" y="0"/>
          <a:ext cx="0" cy="0"/>
          <a:chOff x="0" y="0"/>
          <a:chExt cx="0" cy="0"/>
        </a:xfrm>
      </p:grpSpPr>
      <p:sp>
        <p:nvSpPr>
          <p:cNvPr id="5888" name="Google Shape;5888;p8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9" name="Google Shape;5889;p87"/>
          <p:cNvGrpSpPr/>
          <p:nvPr/>
        </p:nvGrpSpPr>
        <p:grpSpPr>
          <a:xfrm>
            <a:off x="832654" y="1819647"/>
            <a:ext cx="367261" cy="367261"/>
            <a:chOff x="-65145700" y="3727425"/>
            <a:chExt cx="317425" cy="317425"/>
          </a:xfrm>
        </p:grpSpPr>
        <p:sp>
          <p:nvSpPr>
            <p:cNvPr id="5890" name="Google Shape;5890;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7"/>
          <p:cNvGrpSpPr/>
          <p:nvPr/>
        </p:nvGrpSpPr>
        <p:grpSpPr>
          <a:xfrm>
            <a:off x="835851" y="2248561"/>
            <a:ext cx="360868" cy="367261"/>
            <a:chOff x="-65144125" y="4094450"/>
            <a:chExt cx="311900" cy="317425"/>
          </a:xfrm>
        </p:grpSpPr>
        <p:sp>
          <p:nvSpPr>
            <p:cNvPr id="5893" name="Google Shape;5893;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6" name="Google Shape;5896;p8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7" name="Google Shape;5897;p87"/>
          <p:cNvGrpSpPr/>
          <p:nvPr/>
        </p:nvGrpSpPr>
        <p:grpSpPr>
          <a:xfrm>
            <a:off x="3039420" y="1819256"/>
            <a:ext cx="370645" cy="368042"/>
            <a:chOff x="-63250675" y="3744075"/>
            <a:chExt cx="320350" cy="318100"/>
          </a:xfrm>
        </p:grpSpPr>
        <p:sp>
          <p:nvSpPr>
            <p:cNvPr id="5898" name="Google Shape;5898;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87"/>
          <p:cNvGrpSpPr/>
          <p:nvPr/>
        </p:nvGrpSpPr>
        <p:grpSpPr>
          <a:xfrm>
            <a:off x="3041112" y="2248561"/>
            <a:ext cx="367261" cy="367261"/>
            <a:chOff x="-63250675" y="4110200"/>
            <a:chExt cx="317425" cy="317425"/>
          </a:xfrm>
        </p:grpSpPr>
        <p:sp>
          <p:nvSpPr>
            <p:cNvPr id="5902" name="Google Shape;5902;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7"/>
          <p:cNvGrpSpPr/>
          <p:nvPr/>
        </p:nvGrpSpPr>
        <p:grpSpPr>
          <a:xfrm>
            <a:off x="1720159" y="2745656"/>
            <a:ext cx="359075" cy="358844"/>
            <a:chOff x="-61351725" y="3372400"/>
            <a:chExt cx="310350" cy="310150"/>
          </a:xfrm>
        </p:grpSpPr>
        <p:sp>
          <p:nvSpPr>
            <p:cNvPr id="5912" name="Google Shape;5912;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7"/>
          <p:cNvGrpSpPr/>
          <p:nvPr/>
        </p:nvGrpSpPr>
        <p:grpSpPr>
          <a:xfrm>
            <a:off x="1716514" y="3208713"/>
            <a:ext cx="366364" cy="333534"/>
            <a:chOff x="-61354875" y="3751050"/>
            <a:chExt cx="316650" cy="288275"/>
          </a:xfrm>
        </p:grpSpPr>
        <p:sp>
          <p:nvSpPr>
            <p:cNvPr id="5916" name="Google Shape;5916;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7"/>
          <p:cNvGrpSpPr/>
          <p:nvPr/>
        </p:nvGrpSpPr>
        <p:grpSpPr>
          <a:xfrm>
            <a:off x="1716514" y="3650352"/>
            <a:ext cx="366364" cy="367290"/>
            <a:chOff x="-61354875" y="4101525"/>
            <a:chExt cx="316650" cy="317450"/>
          </a:xfrm>
        </p:grpSpPr>
        <p:sp>
          <p:nvSpPr>
            <p:cNvPr id="5920" name="Google Shape;5920;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87"/>
          <p:cNvGrpSpPr/>
          <p:nvPr/>
        </p:nvGrpSpPr>
        <p:grpSpPr>
          <a:xfrm>
            <a:off x="3932949" y="2742228"/>
            <a:ext cx="368157" cy="365699"/>
            <a:chOff x="-59470075" y="3308975"/>
            <a:chExt cx="318200" cy="316075"/>
          </a:xfrm>
        </p:grpSpPr>
        <p:sp>
          <p:nvSpPr>
            <p:cNvPr id="5923" name="Google Shape;5923;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7"/>
          <p:cNvGrpSpPr/>
          <p:nvPr/>
        </p:nvGrpSpPr>
        <p:grpSpPr>
          <a:xfrm>
            <a:off x="1278379" y="1377933"/>
            <a:ext cx="367261" cy="364686"/>
            <a:chOff x="-64781025" y="3361050"/>
            <a:chExt cx="317425" cy="315200"/>
          </a:xfrm>
        </p:grpSpPr>
        <p:sp>
          <p:nvSpPr>
            <p:cNvPr id="5933" name="Google Shape;5933;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8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0" name="Google Shape;5940;p87"/>
          <p:cNvGrpSpPr/>
          <p:nvPr/>
        </p:nvGrpSpPr>
        <p:grpSpPr>
          <a:xfrm>
            <a:off x="3482779" y="1819372"/>
            <a:ext cx="382765" cy="367810"/>
            <a:chOff x="-62890750" y="3747425"/>
            <a:chExt cx="330825" cy="317900"/>
          </a:xfrm>
        </p:grpSpPr>
        <p:sp>
          <p:nvSpPr>
            <p:cNvPr id="5941" name="Google Shape;5941;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7"/>
          <p:cNvGrpSpPr/>
          <p:nvPr/>
        </p:nvGrpSpPr>
        <p:grpSpPr>
          <a:xfrm>
            <a:off x="3490531" y="2249009"/>
            <a:ext cx="367261" cy="366364"/>
            <a:chOff x="-62884425" y="4111775"/>
            <a:chExt cx="317425" cy="316650"/>
          </a:xfrm>
        </p:grpSpPr>
        <p:sp>
          <p:nvSpPr>
            <p:cNvPr id="5956" name="Google Shape;5956;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7"/>
          <p:cNvGrpSpPr/>
          <p:nvPr/>
        </p:nvGrpSpPr>
        <p:grpSpPr>
          <a:xfrm>
            <a:off x="2163165" y="2745078"/>
            <a:ext cx="365438" cy="360001"/>
            <a:chOff x="-60991775" y="3376900"/>
            <a:chExt cx="315850" cy="311150"/>
          </a:xfrm>
        </p:grpSpPr>
        <p:sp>
          <p:nvSpPr>
            <p:cNvPr id="5959" name="Google Shape;5959;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7"/>
          <p:cNvGrpSpPr/>
          <p:nvPr/>
        </p:nvGrpSpPr>
        <p:grpSpPr>
          <a:xfrm>
            <a:off x="2162702" y="3195942"/>
            <a:ext cx="366364" cy="359075"/>
            <a:chOff x="-60988625" y="3740800"/>
            <a:chExt cx="316650" cy="310350"/>
          </a:xfrm>
        </p:grpSpPr>
        <p:sp>
          <p:nvSpPr>
            <p:cNvPr id="5963" name="Google Shape;5963;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7"/>
          <p:cNvGrpSpPr/>
          <p:nvPr/>
        </p:nvGrpSpPr>
        <p:grpSpPr>
          <a:xfrm>
            <a:off x="2162702" y="3651393"/>
            <a:ext cx="366364" cy="365207"/>
            <a:chOff x="-60987850" y="4100950"/>
            <a:chExt cx="316650" cy="315650"/>
          </a:xfrm>
        </p:grpSpPr>
        <p:sp>
          <p:nvSpPr>
            <p:cNvPr id="5967" name="Google Shape;5967;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7"/>
          <p:cNvGrpSpPr/>
          <p:nvPr/>
        </p:nvGrpSpPr>
        <p:grpSpPr>
          <a:xfrm>
            <a:off x="3932486" y="3196853"/>
            <a:ext cx="369083" cy="357253"/>
            <a:chOff x="-59447250" y="3706150"/>
            <a:chExt cx="319000" cy="308775"/>
          </a:xfrm>
        </p:grpSpPr>
        <p:sp>
          <p:nvSpPr>
            <p:cNvPr id="5973" name="Google Shape;5973;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7"/>
          <p:cNvGrpSpPr/>
          <p:nvPr/>
        </p:nvGrpSpPr>
        <p:grpSpPr>
          <a:xfrm>
            <a:off x="1721214" y="1378164"/>
            <a:ext cx="368186" cy="364224"/>
            <a:chOff x="-64406125" y="3362225"/>
            <a:chExt cx="318225" cy="314800"/>
          </a:xfrm>
        </p:grpSpPr>
        <p:sp>
          <p:nvSpPr>
            <p:cNvPr id="5978" name="Google Shape;5978;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0" name="Google Shape;5980;p8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87"/>
          <p:cNvGrpSpPr/>
          <p:nvPr/>
        </p:nvGrpSpPr>
        <p:grpSpPr>
          <a:xfrm>
            <a:off x="1721677" y="2249009"/>
            <a:ext cx="367261" cy="366364"/>
            <a:chOff x="-64410850" y="4094450"/>
            <a:chExt cx="317425" cy="316650"/>
          </a:xfrm>
        </p:grpSpPr>
        <p:sp>
          <p:nvSpPr>
            <p:cNvPr id="5982" name="Google Shape;5982;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8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87"/>
          <p:cNvGrpSpPr/>
          <p:nvPr/>
        </p:nvGrpSpPr>
        <p:grpSpPr>
          <a:xfrm>
            <a:off x="3943225" y="1819083"/>
            <a:ext cx="365467" cy="368389"/>
            <a:chOff x="-62516625" y="3743175"/>
            <a:chExt cx="315875" cy="318400"/>
          </a:xfrm>
        </p:grpSpPr>
        <p:sp>
          <p:nvSpPr>
            <p:cNvPr id="5987" name="Google Shape;5987;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87"/>
          <p:cNvGrpSpPr/>
          <p:nvPr/>
        </p:nvGrpSpPr>
        <p:grpSpPr>
          <a:xfrm>
            <a:off x="3950065" y="2269054"/>
            <a:ext cx="351786" cy="326274"/>
            <a:chOff x="-62511900" y="4129100"/>
            <a:chExt cx="304050" cy="282000"/>
          </a:xfrm>
        </p:grpSpPr>
        <p:sp>
          <p:nvSpPr>
            <p:cNvPr id="5990" name="Google Shape;5990;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87"/>
          <p:cNvGrpSpPr/>
          <p:nvPr/>
        </p:nvGrpSpPr>
        <p:grpSpPr>
          <a:xfrm>
            <a:off x="2628187" y="2741448"/>
            <a:ext cx="310770" cy="367261"/>
            <a:chOff x="-60597975" y="3367475"/>
            <a:chExt cx="268600" cy="317425"/>
          </a:xfrm>
        </p:grpSpPr>
        <p:sp>
          <p:nvSpPr>
            <p:cNvPr id="5996" name="Google Shape;5996;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8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87"/>
          <p:cNvGrpSpPr/>
          <p:nvPr/>
        </p:nvGrpSpPr>
        <p:grpSpPr>
          <a:xfrm>
            <a:off x="2600390" y="3702764"/>
            <a:ext cx="366364" cy="262465"/>
            <a:chOff x="-60621600" y="4145650"/>
            <a:chExt cx="316650" cy="226850"/>
          </a:xfrm>
        </p:grpSpPr>
        <p:sp>
          <p:nvSpPr>
            <p:cNvPr id="6003" name="Google Shape;6003;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7"/>
          <p:cNvGrpSpPr/>
          <p:nvPr/>
        </p:nvGrpSpPr>
        <p:grpSpPr>
          <a:xfrm>
            <a:off x="3937042" y="3651263"/>
            <a:ext cx="359972" cy="365467"/>
            <a:chOff x="-59400775" y="4084200"/>
            <a:chExt cx="311125" cy="315875"/>
          </a:xfrm>
        </p:grpSpPr>
        <p:sp>
          <p:nvSpPr>
            <p:cNvPr id="6007" name="Google Shape;6007;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7"/>
          <p:cNvGrpSpPr/>
          <p:nvPr/>
        </p:nvGrpSpPr>
        <p:grpSpPr>
          <a:xfrm>
            <a:off x="2161136" y="1377094"/>
            <a:ext cx="365438" cy="366364"/>
            <a:chOff x="-64044600" y="3360375"/>
            <a:chExt cx="315850" cy="316650"/>
          </a:xfrm>
        </p:grpSpPr>
        <p:sp>
          <p:nvSpPr>
            <p:cNvPr id="6014" name="Google Shape;6014;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7"/>
          <p:cNvGrpSpPr/>
          <p:nvPr/>
        </p:nvGrpSpPr>
        <p:grpSpPr>
          <a:xfrm>
            <a:off x="2187559" y="1819647"/>
            <a:ext cx="312592" cy="367261"/>
            <a:chOff x="-64022550" y="3727425"/>
            <a:chExt cx="270175" cy="317425"/>
          </a:xfrm>
        </p:grpSpPr>
        <p:sp>
          <p:nvSpPr>
            <p:cNvPr id="6018" name="Google Shape;6018;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7"/>
          <p:cNvGrpSpPr/>
          <p:nvPr/>
        </p:nvGrpSpPr>
        <p:grpSpPr>
          <a:xfrm>
            <a:off x="2211697" y="2248547"/>
            <a:ext cx="264317" cy="367290"/>
            <a:chOff x="-64001300" y="4093650"/>
            <a:chExt cx="228450" cy="317450"/>
          </a:xfrm>
        </p:grpSpPr>
        <p:sp>
          <p:nvSpPr>
            <p:cNvPr id="6022" name="Google Shape;6022;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7"/>
          <p:cNvGrpSpPr/>
          <p:nvPr/>
        </p:nvGrpSpPr>
        <p:grpSpPr>
          <a:xfrm>
            <a:off x="830701" y="2741838"/>
            <a:ext cx="359972" cy="366480"/>
            <a:chOff x="-62148800" y="3377700"/>
            <a:chExt cx="311125" cy="316750"/>
          </a:xfrm>
        </p:grpSpPr>
        <p:sp>
          <p:nvSpPr>
            <p:cNvPr id="6027" name="Google Shape;6027;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7"/>
          <p:cNvGrpSpPr/>
          <p:nvPr/>
        </p:nvGrpSpPr>
        <p:grpSpPr>
          <a:xfrm>
            <a:off x="826608" y="3191835"/>
            <a:ext cx="368157" cy="367290"/>
            <a:chOff x="-62154300" y="3743950"/>
            <a:chExt cx="318200" cy="317450"/>
          </a:xfrm>
        </p:grpSpPr>
        <p:sp>
          <p:nvSpPr>
            <p:cNvPr id="6030" name="Google Shape;6030;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7"/>
          <p:cNvGrpSpPr/>
          <p:nvPr/>
        </p:nvGrpSpPr>
        <p:grpSpPr>
          <a:xfrm>
            <a:off x="826594" y="3650815"/>
            <a:ext cx="368186" cy="366364"/>
            <a:chOff x="-62151950" y="4111775"/>
            <a:chExt cx="318225" cy="316650"/>
          </a:xfrm>
        </p:grpSpPr>
        <p:sp>
          <p:nvSpPr>
            <p:cNvPr id="6033" name="Google Shape;6033;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7"/>
          <p:cNvGrpSpPr/>
          <p:nvPr/>
        </p:nvGrpSpPr>
        <p:grpSpPr>
          <a:xfrm>
            <a:off x="3045218" y="2741361"/>
            <a:ext cx="368157" cy="367434"/>
            <a:chOff x="-60254550" y="3367325"/>
            <a:chExt cx="318200" cy="317575"/>
          </a:xfrm>
        </p:grpSpPr>
        <p:sp>
          <p:nvSpPr>
            <p:cNvPr id="6038" name="Google Shape;6038;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7"/>
          <p:cNvGrpSpPr/>
          <p:nvPr/>
        </p:nvGrpSpPr>
        <p:grpSpPr>
          <a:xfrm>
            <a:off x="3046115" y="3192355"/>
            <a:ext cx="366364" cy="366248"/>
            <a:chOff x="-60255350" y="3733825"/>
            <a:chExt cx="316650" cy="316550"/>
          </a:xfrm>
        </p:grpSpPr>
        <p:sp>
          <p:nvSpPr>
            <p:cNvPr id="6043" name="Google Shape;6043;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7"/>
          <p:cNvGrpSpPr/>
          <p:nvPr/>
        </p:nvGrpSpPr>
        <p:grpSpPr>
          <a:xfrm>
            <a:off x="3073912" y="3651263"/>
            <a:ext cx="310770" cy="365467"/>
            <a:chOff x="-60232500" y="4101525"/>
            <a:chExt cx="268600" cy="315875"/>
          </a:xfrm>
        </p:grpSpPr>
        <p:sp>
          <p:nvSpPr>
            <p:cNvPr id="6051" name="Google Shape;6051;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8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4" name="Google Shape;6054;p87"/>
          <p:cNvGrpSpPr/>
          <p:nvPr/>
        </p:nvGrpSpPr>
        <p:grpSpPr>
          <a:xfrm>
            <a:off x="2606912" y="1377094"/>
            <a:ext cx="368186" cy="366364"/>
            <a:chOff x="-63679950" y="3360375"/>
            <a:chExt cx="318225" cy="316650"/>
          </a:xfrm>
        </p:grpSpPr>
        <p:sp>
          <p:nvSpPr>
            <p:cNvPr id="6055" name="Google Shape;6055;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8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0" name="Google Shape;6060;p87"/>
          <p:cNvGrpSpPr/>
          <p:nvPr/>
        </p:nvGrpSpPr>
        <p:grpSpPr>
          <a:xfrm>
            <a:off x="2605539" y="2248431"/>
            <a:ext cx="370934" cy="367521"/>
            <a:chOff x="-63679950" y="4093450"/>
            <a:chExt cx="320600" cy="317650"/>
          </a:xfrm>
        </p:grpSpPr>
        <p:sp>
          <p:nvSpPr>
            <p:cNvPr id="6061" name="Google Shape;6061;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87"/>
          <p:cNvGrpSpPr/>
          <p:nvPr/>
        </p:nvGrpSpPr>
        <p:grpSpPr>
          <a:xfrm>
            <a:off x="1265656" y="2741433"/>
            <a:ext cx="366364" cy="367290"/>
            <a:chOff x="-61784125" y="3377700"/>
            <a:chExt cx="316650" cy="317450"/>
          </a:xfrm>
        </p:grpSpPr>
        <p:sp>
          <p:nvSpPr>
            <p:cNvPr id="6065" name="Google Shape;6065;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7"/>
          <p:cNvGrpSpPr/>
          <p:nvPr/>
        </p:nvGrpSpPr>
        <p:grpSpPr>
          <a:xfrm>
            <a:off x="1265656" y="3191835"/>
            <a:ext cx="366364" cy="367290"/>
            <a:chOff x="-61783350" y="3743950"/>
            <a:chExt cx="316650" cy="317450"/>
          </a:xfrm>
        </p:grpSpPr>
        <p:sp>
          <p:nvSpPr>
            <p:cNvPr id="6073" name="Google Shape;6073;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5" name="Google Shape;6075;p8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8" name="Google Shape;6078;p87"/>
          <p:cNvGrpSpPr/>
          <p:nvPr/>
        </p:nvGrpSpPr>
        <p:grpSpPr>
          <a:xfrm>
            <a:off x="3487080" y="3651668"/>
            <a:ext cx="369112" cy="364657"/>
            <a:chOff x="-59869425" y="4102225"/>
            <a:chExt cx="319025" cy="315175"/>
          </a:xfrm>
        </p:grpSpPr>
        <p:sp>
          <p:nvSpPr>
            <p:cNvPr id="6079" name="Google Shape;6079;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7"/>
          <p:cNvGrpSpPr/>
          <p:nvPr/>
        </p:nvGrpSpPr>
        <p:grpSpPr>
          <a:xfrm>
            <a:off x="2605883" y="4120490"/>
            <a:ext cx="366364" cy="365467"/>
            <a:chOff x="-59029025" y="3711650"/>
            <a:chExt cx="316650" cy="315875"/>
          </a:xfrm>
        </p:grpSpPr>
        <p:sp>
          <p:nvSpPr>
            <p:cNvPr id="6084" name="Google Shape;6084;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7"/>
          <p:cNvGrpSpPr/>
          <p:nvPr/>
        </p:nvGrpSpPr>
        <p:grpSpPr>
          <a:xfrm>
            <a:off x="4841373" y="1398014"/>
            <a:ext cx="351940" cy="348188"/>
            <a:chOff x="581525" y="3254850"/>
            <a:chExt cx="297750" cy="294575"/>
          </a:xfrm>
        </p:grpSpPr>
        <p:sp>
          <p:nvSpPr>
            <p:cNvPr id="6092" name="Google Shape;6092;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87"/>
          <p:cNvGrpSpPr/>
          <p:nvPr/>
        </p:nvGrpSpPr>
        <p:grpSpPr>
          <a:xfrm>
            <a:off x="4840442" y="1836950"/>
            <a:ext cx="353802" cy="351497"/>
            <a:chOff x="580725" y="3617925"/>
            <a:chExt cx="299325" cy="297375"/>
          </a:xfrm>
        </p:grpSpPr>
        <p:sp>
          <p:nvSpPr>
            <p:cNvPr id="6096" name="Google Shape;6096;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7"/>
          <p:cNvGrpSpPr/>
          <p:nvPr/>
        </p:nvGrpSpPr>
        <p:grpSpPr>
          <a:xfrm>
            <a:off x="4842304" y="2284140"/>
            <a:ext cx="350079" cy="350079"/>
            <a:chOff x="583100" y="3982600"/>
            <a:chExt cx="296175" cy="296175"/>
          </a:xfrm>
        </p:grpSpPr>
        <p:sp>
          <p:nvSpPr>
            <p:cNvPr id="6102" name="Google Shape;6102;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7"/>
          <p:cNvGrpSpPr/>
          <p:nvPr/>
        </p:nvGrpSpPr>
        <p:grpSpPr>
          <a:xfrm>
            <a:off x="7074918" y="1397764"/>
            <a:ext cx="307231" cy="348690"/>
            <a:chOff x="2423775" y="3226875"/>
            <a:chExt cx="259925" cy="295000"/>
          </a:xfrm>
        </p:grpSpPr>
        <p:sp>
          <p:nvSpPr>
            <p:cNvPr id="6110" name="Google Shape;6110;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87"/>
          <p:cNvGrpSpPr/>
          <p:nvPr/>
        </p:nvGrpSpPr>
        <p:grpSpPr>
          <a:xfrm>
            <a:off x="7052106" y="1839049"/>
            <a:ext cx="352857" cy="347301"/>
            <a:chOff x="2404875" y="3592725"/>
            <a:chExt cx="298525" cy="293825"/>
          </a:xfrm>
        </p:grpSpPr>
        <p:sp>
          <p:nvSpPr>
            <p:cNvPr id="6114" name="Google Shape;6114;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7"/>
          <p:cNvGrpSpPr/>
          <p:nvPr/>
        </p:nvGrpSpPr>
        <p:grpSpPr>
          <a:xfrm>
            <a:off x="7053036" y="2284614"/>
            <a:ext cx="350995" cy="349133"/>
            <a:chOff x="2404875" y="3955825"/>
            <a:chExt cx="296950" cy="295375"/>
          </a:xfrm>
        </p:grpSpPr>
        <p:sp>
          <p:nvSpPr>
            <p:cNvPr id="6118" name="Google Shape;6118;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7"/>
          <p:cNvGrpSpPr/>
          <p:nvPr/>
        </p:nvGrpSpPr>
        <p:grpSpPr>
          <a:xfrm>
            <a:off x="5747016" y="2748808"/>
            <a:ext cx="349163" cy="350079"/>
            <a:chOff x="4263650" y="3235150"/>
            <a:chExt cx="295400" cy="296175"/>
          </a:xfrm>
        </p:grpSpPr>
        <p:sp>
          <p:nvSpPr>
            <p:cNvPr id="6123" name="Google Shape;6123;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7"/>
          <p:cNvGrpSpPr/>
          <p:nvPr/>
        </p:nvGrpSpPr>
        <p:grpSpPr>
          <a:xfrm>
            <a:off x="5744696" y="3207969"/>
            <a:ext cx="353802" cy="327739"/>
            <a:chOff x="4266025" y="3609275"/>
            <a:chExt cx="299325" cy="277275"/>
          </a:xfrm>
        </p:grpSpPr>
        <p:sp>
          <p:nvSpPr>
            <p:cNvPr id="6129" name="Google Shape;6129;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7"/>
          <p:cNvGrpSpPr/>
          <p:nvPr/>
        </p:nvGrpSpPr>
        <p:grpSpPr>
          <a:xfrm>
            <a:off x="5745154" y="3673356"/>
            <a:ext cx="352886" cy="349133"/>
            <a:chOff x="4263650" y="3963700"/>
            <a:chExt cx="298550" cy="295375"/>
          </a:xfrm>
        </p:grpSpPr>
        <p:sp>
          <p:nvSpPr>
            <p:cNvPr id="6132" name="Google Shape;6132;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87"/>
          <p:cNvGrpSpPr/>
          <p:nvPr/>
        </p:nvGrpSpPr>
        <p:grpSpPr>
          <a:xfrm>
            <a:off x="8023491" y="2748809"/>
            <a:ext cx="226264" cy="350079"/>
            <a:chOff x="6164975" y="3211525"/>
            <a:chExt cx="191425" cy="296175"/>
          </a:xfrm>
        </p:grpSpPr>
        <p:sp>
          <p:nvSpPr>
            <p:cNvPr id="6140" name="Google Shape;6140;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7"/>
          <p:cNvGrpSpPr/>
          <p:nvPr/>
        </p:nvGrpSpPr>
        <p:grpSpPr>
          <a:xfrm>
            <a:off x="5285528" y="1397084"/>
            <a:ext cx="352886" cy="350049"/>
            <a:chOff x="946175" y="3253275"/>
            <a:chExt cx="298550" cy="296150"/>
          </a:xfrm>
        </p:grpSpPr>
        <p:sp>
          <p:nvSpPr>
            <p:cNvPr id="6148" name="Google Shape;6148;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7"/>
          <p:cNvGrpSpPr/>
          <p:nvPr/>
        </p:nvGrpSpPr>
        <p:grpSpPr>
          <a:xfrm>
            <a:off x="5286459" y="1839048"/>
            <a:ext cx="351024" cy="347301"/>
            <a:chOff x="946175" y="3619500"/>
            <a:chExt cx="296975" cy="293825"/>
          </a:xfrm>
        </p:grpSpPr>
        <p:sp>
          <p:nvSpPr>
            <p:cNvPr id="6154" name="Google Shape;6154;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7"/>
          <p:cNvGrpSpPr/>
          <p:nvPr/>
        </p:nvGrpSpPr>
        <p:grpSpPr>
          <a:xfrm>
            <a:off x="5286001" y="2283682"/>
            <a:ext cx="351940" cy="350995"/>
            <a:chOff x="944600" y="3981825"/>
            <a:chExt cx="297750" cy="296950"/>
          </a:xfrm>
        </p:grpSpPr>
        <p:sp>
          <p:nvSpPr>
            <p:cNvPr id="6161" name="Google Shape;6161;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7"/>
          <p:cNvGrpSpPr/>
          <p:nvPr/>
        </p:nvGrpSpPr>
        <p:grpSpPr>
          <a:xfrm>
            <a:off x="7502937" y="1397542"/>
            <a:ext cx="350079" cy="349133"/>
            <a:chOff x="2768750" y="3227275"/>
            <a:chExt cx="296175" cy="295375"/>
          </a:xfrm>
        </p:grpSpPr>
        <p:sp>
          <p:nvSpPr>
            <p:cNvPr id="6166" name="Google Shape;6166;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7"/>
          <p:cNvGrpSpPr/>
          <p:nvPr/>
        </p:nvGrpSpPr>
        <p:grpSpPr>
          <a:xfrm>
            <a:off x="7523888" y="1838414"/>
            <a:ext cx="308177" cy="348572"/>
            <a:chOff x="2786075" y="3591800"/>
            <a:chExt cx="260725" cy="294900"/>
          </a:xfrm>
        </p:grpSpPr>
        <p:sp>
          <p:nvSpPr>
            <p:cNvPr id="6175" name="Google Shape;6175;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87"/>
          <p:cNvGrpSpPr/>
          <p:nvPr/>
        </p:nvGrpSpPr>
        <p:grpSpPr>
          <a:xfrm>
            <a:off x="7564387" y="2284141"/>
            <a:ext cx="227180" cy="350079"/>
            <a:chOff x="2819150" y="3955025"/>
            <a:chExt cx="192200" cy="296175"/>
          </a:xfrm>
        </p:grpSpPr>
        <p:sp>
          <p:nvSpPr>
            <p:cNvPr id="6181" name="Google Shape;6181;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7"/>
          <p:cNvGrpSpPr/>
          <p:nvPr/>
        </p:nvGrpSpPr>
        <p:grpSpPr>
          <a:xfrm>
            <a:off x="6188160" y="2749739"/>
            <a:ext cx="349133" cy="348217"/>
            <a:chOff x="4629125" y="3235150"/>
            <a:chExt cx="295375" cy="294600"/>
          </a:xfrm>
        </p:grpSpPr>
        <p:sp>
          <p:nvSpPr>
            <p:cNvPr id="6186" name="Google Shape;6186;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7"/>
          <p:cNvGrpSpPr/>
          <p:nvPr/>
        </p:nvGrpSpPr>
        <p:grpSpPr>
          <a:xfrm>
            <a:off x="6188145" y="3197272"/>
            <a:ext cx="349163" cy="349133"/>
            <a:chOff x="4628325" y="3599825"/>
            <a:chExt cx="295400" cy="295375"/>
          </a:xfrm>
        </p:grpSpPr>
        <p:sp>
          <p:nvSpPr>
            <p:cNvPr id="6192" name="Google Shape;6192;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7"/>
          <p:cNvGrpSpPr/>
          <p:nvPr/>
        </p:nvGrpSpPr>
        <p:grpSpPr>
          <a:xfrm>
            <a:off x="6209096" y="3672883"/>
            <a:ext cx="307261" cy="350079"/>
            <a:chOff x="4645650" y="3962900"/>
            <a:chExt cx="259950" cy="296175"/>
          </a:xfrm>
        </p:grpSpPr>
        <p:sp>
          <p:nvSpPr>
            <p:cNvPr id="6205" name="Google Shape;6205;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7"/>
          <p:cNvGrpSpPr/>
          <p:nvPr/>
        </p:nvGrpSpPr>
        <p:grpSpPr>
          <a:xfrm>
            <a:off x="7962056" y="3197745"/>
            <a:ext cx="349133" cy="348188"/>
            <a:chOff x="6143725" y="3582500"/>
            <a:chExt cx="295375" cy="294575"/>
          </a:xfrm>
        </p:grpSpPr>
        <p:sp>
          <p:nvSpPr>
            <p:cNvPr id="6212" name="Google Shape;6212;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7"/>
          <p:cNvGrpSpPr/>
          <p:nvPr/>
        </p:nvGrpSpPr>
        <p:grpSpPr>
          <a:xfrm>
            <a:off x="5730883" y="1397084"/>
            <a:ext cx="350995" cy="350049"/>
            <a:chOff x="1310075" y="3253275"/>
            <a:chExt cx="296950" cy="296150"/>
          </a:xfrm>
        </p:grpSpPr>
        <p:sp>
          <p:nvSpPr>
            <p:cNvPr id="6220" name="Google Shape;6220;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8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87"/>
          <p:cNvGrpSpPr/>
          <p:nvPr/>
        </p:nvGrpSpPr>
        <p:grpSpPr>
          <a:xfrm>
            <a:off x="5730410" y="2283343"/>
            <a:ext cx="351941" cy="351675"/>
            <a:chOff x="1310075" y="3980250"/>
            <a:chExt cx="297750" cy="297525"/>
          </a:xfrm>
        </p:grpSpPr>
        <p:sp>
          <p:nvSpPr>
            <p:cNvPr id="6225" name="Google Shape;6225;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7"/>
          <p:cNvGrpSpPr/>
          <p:nvPr/>
        </p:nvGrpSpPr>
        <p:grpSpPr>
          <a:xfrm>
            <a:off x="7995198" y="1397542"/>
            <a:ext cx="266305" cy="349133"/>
            <a:chOff x="3167275" y="3227275"/>
            <a:chExt cx="225300" cy="295375"/>
          </a:xfrm>
        </p:grpSpPr>
        <p:sp>
          <p:nvSpPr>
            <p:cNvPr id="6230" name="Google Shape;6230;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8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87"/>
          <p:cNvGrpSpPr/>
          <p:nvPr/>
        </p:nvGrpSpPr>
        <p:grpSpPr>
          <a:xfrm>
            <a:off x="7952380" y="2284599"/>
            <a:ext cx="351940" cy="349163"/>
            <a:chOff x="3133425" y="3955025"/>
            <a:chExt cx="297750" cy="295400"/>
          </a:xfrm>
        </p:grpSpPr>
        <p:sp>
          <p:nvSpPr>
            <p:cNvPr id="6237" name="Google Shape;6237;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7"/>
          <p:cNvGrpSpPr/>
          <p:nvPr/>
        </p:nvGrpSpPr>
        <p:grpSpPr>
          <a:xfrm>
            <a:off x="6632554" y="2748187"/>
            <a:ext cx="350079" cy="351320"/>
            <a:chOff x="4991425" y="3234750"/>
            <a:chExt cx="296175" cy="297225"/>
          </a:xfrm>
        </p:grpSpPr>
        <p:sp>
          <p:nvSpPr>
            <p:cNvPr id="6241" name="Google Shape;6241;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87"/>
          <p:cNvGrpSpPr/>
          <p:nvPr/>
        </p:nvGrpSpPr>
        <p:grpSpPr>
          <a:xfrm>
            <a:off x="6632554" y="3217750"/>
            <a:ext cx="350079" cy="308177"/>
            <a:chOff x="4991425" y="3617150"/>
            <a:chExt cx="296175" cy="260725"/>
          </a:xfrm>
        </p:grpSpPr>
        <p:sp>
          <p:nvSpPr>
            <p:cNvPr id="6248" name="Google Shape;6248;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7"/>
          <p:cNvGrpSpPr/>
          <p:nvPr/>
        </p:nvGrpSpPr>
        <p:grpSpPr>
          <a:xfrm>
            <a:off x="6709827" y="3673341"/>
            <a:ext cx="195532" cy="349163"/>
            <a:chOff x="5056800" y="3962900"/>
            <a:chExt cx="165425" cy="295400"/>
          </a:xfrm>
        </p:grpSpPr>
        <p:sp>
          <p:nvSpPr>
            <p:cNvPr id="6256" name="Google Shape;6256;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7"/>
          <p:cNvGrpSpPr/>
          <p:nvPr/>
        </p:nvGrpSpPr>
        <p:grpSpPr>
          <a:xfrm>
            <a:off x="7961125" y="3673357"/>
            <a:ext cx="350995" cy="349133"/>
            <a:chOff x="6168925" y="3936925"/>
            <a:chExt cx="296950" cy="295375"/>
          </a:xfrm>
        </p:grpSpPr>
        <p:sp>
          <p:nvSpPr>
            <p:cNvPr id="6260" name="Google Shape;6260;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7"/>
          <p:cNvGrpSpPr/>
          <p:nvPr/>
        </p:nvGrpSpPr>
        <p:grpSpPr>
          <a:xfrm>
            <a:off x="6174844" y="1390429"/>
            <a:ext cx="348188" cy="349133"/>
            <a:chOff x="1674750" y="3254050"/>
            <a:chExt cx="294575" cy="295375"/>
          </a:xfrm>
        </p:grpSpPr>
        <p:sp>
          <p:nvSpPr>
            <p:cNvPr id="6267" name="Google Shape;6267;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7"/>
          <p:cNvGrpSpPr/>
          <p:nvPr/>
        </p:nvGrpSpPr>
        <p:grpSpPr>
          <a:xfrm>
            <a:off x="6189239" y="1838132"/>
            <a:ext cx="319347" cy="349133"/>
            <a:chOff x="1687350" y="3618725"/>
            <a:chExt cx="270175" cy="295375"/>
          </a:xfrm>
        </p:grpSpPr>
        <p:sp>
          <p:nvSpPr>
            <p:cNvPr id="6271" name="Google Shape;6271;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7"/>
          <p:cNvGrpSpPr/>
          <p:nvPr/>
        </p:nvGrpSpPr>
        <p:grpSpPr>
          <a:xfrm>
            <a:off x="6172942" y="2284613"/>
            <a:ext cx="351940" cy="349133"/>
            <a:chOff x="1672375" y="3982600"/>
            <a:chExt cx="297750" cy="295375"/>
          </a:xfrm>
        </p:grpSpPr>
        <p:sp>
          <p:nvSpPr>
            <p:cNvPr id="6275" name="Google Shape;6275;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7"/>
          <p:cNvGrpSpPr/>
          <p:nvPr/>
        </p:nvGrpSpPr>
        <p:grpSpPr>
          <a:xfrm>
            <a:off x="4864934" y="2748808"/>
            <a:ext cx="350079" cy="350079"/>
            <a:chOff x="3497300" y="3227275"/>
            <a:chExt cx="296175" cy="296175"/>
          </a:xfrm>
        </p:grpSpPr>
        <p:sp>
          <p:nvSpPr>
            <p:cNvPr id="6279" name="Google Shape;6279;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7"/>
          <p:cNvGrpSpPr/>
          <p:nvPr/>
        </p:nvGrpSpPr>
        <p:grpSpPr>
          <a:xfrm>
            <a:off x="4865407" y="3198203"/>
            <a:ext cx="349133" cy="347272"/>
            <a:chOff x="3497300" y="3591950"/>
            <a:chExt cx="295375" cy="293800"/>
          </a:xfrm>
        </p:grpSpPr>
        <p:sp>
          <p:nvSpPr>
            <p:cNvPr id="6288" name="Google Shape;6288;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7"/>
          <p:cNvGrpSpPr/>
          <p:nvPr/>
        </p:nvGrpSpPr>
        <p:grpSpPr>
          <a:xfrm>
            <a:off x="4865407" y="3673341"/>
            <a:ext cx="349133" cy="349163"/>
            <a:chOff x="3497300" y="3955025"/>
            <a:chExt cx="295375" cy="295400"/>
          </a:xfrm>
        </p:grpSpPr>
        <p:sp>
          <p:nvSpPr>
            <p:cNvPr id="6297" name="Google Shape;6297;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7"/>
          <p:cNvGrpSpPr/>
          <p:nvPr/>
        </p:nvGrpSpPr>
        <p:grpSpPr>
          <a:xfrm>
            <a:off x="7089979" y="2749532"/>
            <a:ext cx="327739" cy="348631"/>
            <a:chOff x="5364750" y="3235150"/>
            <a:chExt cx="277275" cy="294950"/>
          </a:xfrm>
        </p:grpSpPr>
        <p:sp>
          <p:nvSpPr>
            <p:cNvPr id="6301" name="Google Shape;6301;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7"/>
          <p:cNvGrpSpPr/>
          <p:nvPr/>
        </p:nvGrpSpPr>
        <p:grpSpPr>
          <a:xfrm>
            <a:off x="7078337" y="3195868"/>
            <a:ext cx="351024" cy="351941"/>
            <a:chOff x="5355300" y="3598250"/>
            <a:chExt cx="296975" cy="297750"/>
          </a:xfrm>
        </p:grpSpPr>
        <p:sp>
          <p:nvSpPr>
            <p:cNvPr id="6310" name="Google Shape;6310;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7"/>
          <p:cNvGrpSpPr/>
          <p:nvPr/>
        </p:nvGrpSpPr>
        <p:grpSpPr>
          <a:xfrm>
            <a:off x="7082533" y="3734790"/>
            <a:ext cx="342632" cy="226264"/>
            <a:chOff x="5358450" y="4015675"/>
            <a:chExt cx="289875" cy="191425"/>
          </a:xfrm>
        </p:grpSpPr>
        <p:sp>
          <p:nvSpPr>
            <p:cNvPr id="6319" name="Google Shape;6319;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7"/>
          <p:cNvGrpSpPr/>
          <p:nvPr/>
        </p:nvGrpSpPr>
        <p:grpSpPr>
          <a:xfrm>
            <a:off x="6209015" y="4117322"/>
            <a:ext cx="351024" cy="325464"/>
            <a:chOff x="6543825" y="3202075"/>
            <a:chExt cx="296975" cy="275350"/>
          </a:xfrm>
        </p:grpSpPr>
        <p:sp>
          <p:nvSpPr>
            <p:cNvPr id="6324" name="Google Shape;6324;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7"/>
          <p:cNvGrpSpPr/>
          <p:nvPr/>
        </p:nvGrpSpPr>
        <p:grpSpPr>
          <a:xfrm>
            <a:off x="6615996" y="1397069"/>
            <a:ext cx="350079" cy="350079"/>
            <a:chOff x="2037825" y="3254050"/>
            <a:chExt cx="296175" cy="296175"/>
          </a:xfrm>
        </p:grpSpPr>
        <p:sp>
          <p:nvSpPr>
            <p:cNvPr id="6332" name="Google Shape;6332;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7"/>
          <p:cNvGrpSpPr/>
          <p:nvPr/>
        </p:nvGrpSpPr>
        <p:grpSpPr>
          <a:xfrm>
            <a:off x="6614135" y="1838236"/>
            <a:ext cx="353802" cy="348926"/>
            <a:chOff x="2034675" y="3617925"/>
            <a:chExt cx="299325" cy="295200"/>
          </a:xfrm>
        </p:grpSpPr>
        <p:sp>
          <p:nvSpPr>
            <p:cNvPr id="6339" name="Google Shape;6339;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7"/>
          <p:cNvGrpSpPr/>
          <p:nvPr/>
        </p:nvGrpSpPr>
        <p:grpSpPr>
          <a:xfrm>
            <a:off x="6615996" y="2284613"/>
            <a:ext cx="350079" cy="349133"/>
            <a:chOff x="2037825" y="3981825"/>
            <a:chExt cx="296175" cy="295375"/>
          </a:xfrm>
        </p:grpSpPr>
        <p:sp>
          <p:nvSpPr>
            <p:cNvPr id="6345" name="Google Shape;6345;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7"/>
          <p:cNvGrpSpPr/>
          <p:nvPr/>
        </p:nvGrpSpPr>
        <p:grpSpPr>
          <a:xfrm>
            <a:off x="5301014" y="2780929"/>
            <a:ext cx="350079" cy="285837"/>
            <a:chOff x="3860400" y="3254050"/>
            <a:chExt cx="296175" cy="241825"/>
          </a:xfrm>
        </p:grpSpPr>
        <p:sp>
          <p:nvSpPr>
            <p:cNvPr id="6349" name="Google Shape;6349;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7"/>
          <p:cNvGrpSpPr/>
          <p:nvPr/>
        </p:nvGrpSpPr>
        <p:grpSpPr>
          <a:xfrm>
            <a:off x="5300541" y="3196800"/>
            <a:ext cx="351024" cy="350079"/>
            <a:chOff x="3859600" y="3591950"/>
            <a:chExt cx="296975" cy="296175"/>
          </a:xfrm>
        </p:grpSpPr>
        <p:sp>
          <p:nvSpPr>
            <p:cNvPr id="6357" name="Google Shape;6357;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7"/>
          <p:cNvGrpSpPr/>
          <p:nvPr/>
        </p:nvGrpSpPr>
        <p:grpSpPr>
          <a:xfrm>
            <a:off x="5301014" y="3672883"/>
            <a:ext cx="350079" cy="350079"/>
            <a:chOff x="3860400" y="3955025"/>
            <a:chExt cx="296175" cy="296175"/>
          </a:xfrm>
        </p:grpSpPr>
        <p:sp>
          <p:nvSpPr>
            <p:cNvPr id="6361" name="Google Shape;6361;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7"/>
          <p:cNvGrpSpPr/>
          <p:nvPr/>
        </p:nvGrpSpPr>
        <p:grpSpPr>
          <a:xfrm>
            <a:off x="7516230" y="2749281"/>
            <a:ext cx="355664" cy="349133"/>
            <a:chOff x="5716825" y="3235950"/>
            <a:chExt cx="300900" cy="295375"/>
          </a:xfrm>
        </p:grpSpPr>
        <p:sp>
          <p:nvSpPr>
            <p:cNvPr id="6367" name="Google Shape;6367;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7"/>
          <p:cNvGrpSpPr/>
          <p:nvPr/>
        </p:nvGrpSpPr>
        <p:grpSpPr>
          <a:xfrm>
            <a:off x="7529261" y="3207969"/>
            <a:ext cx="329601" cy="327739"/>
            <a:chOff x="5727850" y="3609275"/>
            <a:chExt cx="278850" cy="277275"/>
          </a:xfrm>
        </p:grpSpPr>
        <p:sp>
          <p:nvSpPr>
            <p:cNvPr id="6372" name="Google Shape;6372;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7"/>
          <p:cNvGrpSpPr/>
          <p:nvPr/>
        </p:nvGrpSpPr>
        <p:grpSpPr>
          <a:xfrm>
            <a:off x="7540446" y="3673356"/>
            <a:ext cx="307231" cy="349133"/>
            <a:chOff x="5736525" y="3963700"/>
            <a:chExt cx="259925" cy="295375"/>
          </a:xfrm>
        </p:grpSpPr>
        <p:sp>
          <p:nvSpPr>
            <p:cNvPr id="6378" name="Google Shape;6378;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7"/>
          <p:cNvGrpSpPr/>
          <p:nvPr/>
        </p:nvGrpSpPr>
        <p:grpSpPr>
          <a:xfrm>
            <a:off x="6632026" y="4122683"/>
            <a:ext cx="351024" cy="350079"/>
            <a:chOff x="6553275" y="3604550"/>
            <a:chExt cx="296975" cy="296175"/>
          </a:xfrm>
        </p:grpSpPr>
        <p:sp>
          <p:nvSpPr>
            <p:cNvPr id="6386" name="Google Shape;6386;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2" name="Google Shape;6392;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393" name="Google Shape;6393;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3"/>
          <p:cNvSpPr/>
          <p:nvPr/>
        </p:nvSpPr>
        <p:spPr>
          <a:xfrm>
            <a:off x="372500" y="1629800"/>
            <a:ext cx="4402500" cy="87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txBox="1"/>
          <p:nvPr>
            <p:ph type="title"/>
          </p:nvPr>
        </p:nvSpPr>
        <p:spPr>
          <a:xfrm>
            <a:off x="713225" y="1720850"/>
            <a:ext cx="44025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COMPANY</a:t>
            </a:r>
            <a:endParaRPr>
              <a:solidFill>
                <a:schemeClr val="dk1"/>
              </a:solidFill>
            </a:endParaRPr>
          </a:p>
        </p:txBody>
      </p:sp>
      <p:sp>
        <p:nvSpPr>
          <p:cNvPr id="400" name="Google Shape;400;p43"/>
          <p:cNvSpPr txBox="1"/>
          <p:nvPr>
            <p:ph idx="1" type="subTitle"/>
          </p:nvPr>
        </p:nvSpPr>
        <p:spPr>
          <a:xfrm>
            <a:off x="713275" y="2601050"/>
            <a:ext cx="51231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was named after the Roman god of wealth and agriculture</a:t>
            </a:r>
            <a:endParaRPr/>
          </a:p>
        </p:txBody>
      </p:sp>
      <p:pic>
        <p:nvPicPr>
          <p:cNvPr id="401" name="Google Shape;401;p43"/>
          <p:cNvPicPr preferRelativeResize="0"/>
          <p:nvPr/>
        </p:nvPicPr>
        <p:blipFill rotWithShape="1">
          <a:blip r:embed="rId3">
            <a:alphaModFix/>
          </a:blip>
          <a:srcRect b="5060" l="22743" r="23170" t="2252"/>
          <a:stretch/>
        </p:blipFill>
        <p:spPr>
          <a:xfrm rot="-6465218">
            <a:off x="5898675" y="3164997"/>
            <a:ext cx="2842523" cy="2740057"/>
          </a:xfrm>
          <a:prstGeom prst="rect">
            <a:avLst/>
          </a:prstGeom>
          <a:noFill/>
          <a:ln>
            <a:noFill/>
          </a:ln>
        </p:spPr>
      </p:pic>
      <p:grpSp>
        <p:nvGrpSpPr>
          <p:cNvPr id="402" name="Google Shape;402;p43"/>
          <p:cNvGrpSpPr/>
          <p:nvPr/>
        </p:nvGrpSpPr>
        <p:grpSpPr>
          <a:xfrm>
            <a:off x="6700" y="293550"/>
            <a:ext cx="9144600" cy="4556400"/>
            <a:chOff x="6700" y="293550"/>
            <a:chExt cx="9144600" cy="4556400"/>
          </a:xfrm>
        </p:grpSpPr>
        <p:cxnSp>
          <p:nvCxnSpPr>
            <p:cNvPr id="403" name="Google Shape;403;p43"/>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404" name="Google Shape;404;p43"/>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7" name="Shape 6397"/>
        <p:cNvGrpSpPr/>
        <p:nvPr/>
      </p:nvGrpSpPr>
      <p:grpSpPr>
        <a:xfrm>
          <a:off x="0" y="0"/>
          <a:ext cx="0" cy="0"/>
          <a:chOff x="0" y="0"/>
          <a:chExt cx="0" cy="0"/>
        </a:xfrm>
      </p:grpSpPr>
      <p:grpSp>
        <p:nvGrpSpPr>
          <p:cNvPr id="6398" name="Google Shape;6398;p88"/>
          <p:cNvGrpSpPr/>
          <p:nvPr/>
        </p:nvGrpSpPr>
        <p:grpSpPr>
          <a:xfrm>
            <a:off x="859032" y="1380546"/>
            <a:ext cx="294401" cy="353645"/>
            <a:chOff x="-35814600" y="3202075"/>
            <a:chExt cx="242625" cy="291450"/>
          </a:xfrm>
        </p:grpSpPr>
        <p:sp>
          <p:nvSpPr>
            <p:cNvPr id="6399" name="Google Shape;6399;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88"/>
          <p:cNvGrpSpPr/>
          <p:nvPr/>
        </p:nvGrpSpPr>
        <p:grpSpPr>
          <a:xfrm>
            <a:off x="829410" y="1821466"/>
            <a:ext cx="353645" cy="353888"/>
            <a:chOff x="-35839800" y="3561025"/>
            <a:chExt cx="291450" cy="291650"/>
          </a:xfrm>
        </p:grpSpPr>
        <p:sp>
          <p:nvSpPr>
            <p:cNvPr id="6407" name="Google Shape;6407;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4" name="Google Shape;6414;p8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88"/>
          <p:cNvGrpSpPr/>
          <p:nvPr/>
        </p:nvGrpSpPr>
        <p:grpSpPr>
          <a:xfrm>
            <a:off x="3066955" y="1380546"/>
            <a:ext cx="353645" cy="353645"/>
            <a:chOff x="-34003850" y="3227275"/>
            <a:chExt cx="291450" cy="291450"/>
          </a:xfrm>
        </p:grpSpPr>
        <p:sp>
          <p:nvSpPr>
            <p:cNvPr id="6416" name="Google Shape;6416;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8"/>
          <p:cNvGrpSpPr/>
          <p:nvPr/>
        </p:nvGrpSpPr>
        <p:grpSpPr>
          <a:xfrm>
            <a:off x="3066485" y="1821238"/>
            <a:ext cx="354586" cy="354343"/>
            <a:chOff x="-34004625" y="3585850"/>
            <a:chExt cx="292225" cy="292025"/>
          </a:xfrm>
        </p:grpSpPr>
        <p:sp>
          <p:nvSpPr>
            <p:cNvPr id="6422" name="Google Shape;6422;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8"/>
          <p:cNvGrpSpPr/>
          <p:nvPr/>
        </p:nvGrpSpPr>
        <p:grpSpPr>
          <a:xfrm>
            <a:off x="3066000" y="2256439"/>
            <a:ext cx="355557" cy="354616"/>
            <a:chOff x="-34005425" y="3945575"/>
            <a:chExt cx="293025" cy="292250"/>
          </a:xfrm>
        </p:grpSpPr>
        <p:sp>
          <p:nvSpPr>
            <p:cNvPr id="6428" name="Google Shape;6428;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8"/>
          <p:cNvGrpSpPr/>
          <p:nvPr/>
        </p:nvGrpSpPr>
        <p:grpSpPr>
          <a:xfrm>
            <a:off x="1713099" y="2729615"/>
            <a:ext cx="358408" cy="355557"/>
            <a:chOff x="-32174975" y="3192625"/>
            <a:chExt cx="295375" cy="293025"/>
          </a:xfrm>
        </p:grpSpPr>
        <p:sp>
          <p:nvSpPr>
            <p:cNvPr id="6432" name="Google Shape;6432;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6" name="Google Shape;6436;p8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88"/>
          <p:cNvGrpSpPr/>
          <p:nvPr/>
        </p:nvGrpSpPr>
        <p:grpSpPr>
          <a:xfrm>
            <a:off x="3952249" y="2730570"/>
            <a:ext cx="354586" cy="353645"/>
            <a:chOff x="-30345325" y="3184750"/>
            <a:chExt cx="292225" cy="291450"/>
          </a:xfrm>
        </p:grpSpPr>
        <p:sp>
          <p:nvSpPr>
            <p:cNvPr id="6439" name="Google Shape;6439;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8"/>
          <p:cNvGrpSpPr/>
          <p:nvPr/>
        </p:nvGrpSpPr>
        <p:grpSpPr>
          <a:xfrm>
            <a:off x="1277001" y="1380546"/>
            <a:ext cx="353645" cy="353645"/>
            <a:chOff x="-35481425" y="3202075"/>
            <a:chExt cx="291450" cy="291450"/>
          </a:xfrm>
        </p:grpSpPr>
        <p:sp>
          <p:nvSpPr>
            <p:cNvPr id="6445" name="Google Shape;6445;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8"/>
          <p:cNvGrpSpPr/>
          <p:nvPr/>
        </p:nvGrpSpPr>
        <p:grpSpPr>
          <a:xfrm>
            <a:off x="1276531" y="1822072"/>
            <a:ext cx="354586" cy="352675"/>
            <a:chOff x="-35482200" y="3561225"/>
            <a:chExt cx="292225" cy="290650"/>
          </a:xfrm>
        </p:grpSpPr>
        <p:sp>
          <p:nvSpPr>
            <p:cNvPr id="6453" name="Google Shape;6453;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8"/>
          <p:cNvGrpSpPr/>
          <p:nvPr/>
        </p:nvGrpSpPr>
        <p:grpSpPr>
          <a:xfrm>
            <a:off x="1277001" y="2256940"/>
            <a:ext cx="353645" cy="353615"/>
            <a:chOff x="-35481425" y="3919600"/>
            <a:chExt cx="291450" cy="291425"/>
          </a:xfrm>
        </p:grpSpPr>
        <p:sp>
          <p:nvSpPr>
            <p:cNvPr id="6457" name="Google Shape;6457;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8"/>
          <p:cNvGrpSpPr/>
          <p:nvPr/>
        </p:nvGrpSpPr>
        <p:grpSpPr>
          <a:xfrm>
            <a:off x="3512636" y="1381031"/>
            <a:ext cx="357468" cy="352675"/>
            <a:chOff x="-33645475" y="3228075"/>
            <a:chExt cx="294600" cy="290650"/>
          </a:xfrm>
        </p:grpSpPr>
        <p:sp>
          <p:nvSpPr>
            <p:cNvPr id="6466" name="Google Shape;6466;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8"/>
          <p:cNvGrpSpPr/>
          <p:nvPr/>
        </p:nvGrpSpPr>
        <p:grpSpPr>
          <a:xfrm>
            <a:off x="3513606" y="1821116"/>
            <a:ext cx="355526" cy="354586"/>
            <a:chOff x="-33646250" y="3586425"/>
            <a:chExt cx="293000" cy="292225"/>
          </a:xfrm>
        </p:grpSpPr>
        <p:sp>
          <p:nvSpPr>
            <p:cNvPr id="6474" name="Google Shape;6474;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8"/>
          <p:cNvGrpSpPr/>
          <p:nvPr/>
        </p:nvGrpSpPr>
        <p:grpSpPr>
          <a:xfrm>
            <a:off x="3514076" y="2255969"/>
            <a:ext cx="354586" cy="355557"/>
            <a:chOff x="-33645475" y="3944800"/>
            <a:chExt cx="292225" cy="293025"/>
          </a:xfrm>
        </p:grpSpPr>
        <p:sp>
          <p:nvSpPr>
            <p:cNvPr id="6477" name="Google Shape;6477;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8"/>
          <p:cNvGrpSpPr/>
          <p:nvPr/>
        </p:nvGrpSpPr>
        <p:grpSpPr>
          <a:xfrm>
            <a:off x="2167295" y="2729706"/>
            <a:ext cx="352675" cy="355375"/>
            <a:chOff x="-31809525" y="3192625"/>
            <a:chExt cx="290650" cy="292875"/>
          </a:xfrm>
        </p:grpSpPr>
        <p:sp>
          <p:nvSpPr>
            <p:cNvPr id="6488" name="Google Shape;6488;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8"/>
          <p:cNvGrpSpPr/>
          <p:nvPr/>
        </p:nvGrpSpPr>
        <p:grpSpPr>
          <a:xfrm>
            <a:off x="2166810" y="3200258"/>
            <a:ext cx="353645" cy="355557"/>
            <a:chOff x="-31811100" y="3550975"/>
            <a:chExt cx="291450" cy="293025"/>
          </a:xfrm>
        </p:grpSpPr>
        <p:sp>
          <p:nvSpPr>
            <p:cNvPr id="6493" name="Google Shape;6493;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8"/>
          <p:cNvGrpSpPr/>
          <p:nvPr/>
        </p:nvGrpSpPr>
        <p:grpSpPr>
          <a:xfrm>
            <a:off x="2160606" y="3664562"/>
            <a:ext cx="366052" cy="356831"/>
            <a:chOff x="-31817400" y="3910025"/>
            <a:chExt cx="301675" cy="294075"/>
          </a:xfrm>
        </p:grpSpPr>
        <p:sp>
          <p:nvSpPr>
            <p:cNvPr id="6501" name="Google Shape;6501;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8"/>
          <p:cNvGrpSpPr/>
          <p:nvPr/>
        </p:nvGrpSpPr>
        <p:grpSpPr>
          <a:xfrm>
            <a:off x="3952234" y="3200743"/>
            <a:ext cx="354616" cy="354586"/>
            <a:chOff x="-30354000" y="3569100"/>
            <a:chExt cx="292250" cy="292225"/>
          </a:xfrm>
        </p:grpSpPr>
        <p:sp>
          <p:nvSpPr>
            <p:cNvPr id="6505" name="Google Shape;6505;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8"/>
          <p:cNvGrpSpPr/>
          <p:nvPr/>
        </p:nvGrpSpPr>
        <p:grpSpPr>
          <a:xfrm>
            <a:off x="1730812" y="1380546"/>
            <a:ext cx="342148" cy="353645"/>
            <a:chOff x="-35118325" y="3202075"/>
            <a:chExt cx="281975" cy="291450"/>
          </a:xfrm>
        </p:grpSpPr>
        <p:sp>
          <p:nvSpPr>
            <p:cNvPr id="6512" name="Google Shape;6512;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8"/>
          <p:cNvGrpSpPr/>
          <p:nvPr/>
        </p:nvGrpSpPr>
        <p:grpSpPr>
          <a:xfrm>
            <a:off x="1724593" y="1821799"/>
            <a:ext cx="354586" cy="353221"/>
            <a:chOff x="-35123050" y="3561225"/>
            <a:chExt cx="292225" cy="291100"/>
          </a:xfrm>
        </p:grpSpPr>
        <p:sp>
          <p:nvSpPr>
            <p:cNvPr id="6517" name="Google Shape;6517;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8"/>
          <p:cNvGrpSpPr/>
          <p:nvPr/>
        </p:nvGrpSpPr>
        <p:grpSpPr>
          <a:xfrm>
            <a:off x="1766652" y="2256940"/>
            <a:ext cx="270467" cy="353615"/>
            <a:chOff x="-35089175" y="3919600"/>
            <a:chExt cx="222900" cy="291425"/>
          </a:xfrm>
        </p:grpSpPr>
        <p:sp>
          <p:nvSpPr>
            <p:cNvPr id="6520" name="Google Shape;6520;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88"/>
          <p:cNvGrpSpPr/>
          <p:nvPr/>
        </p:nvGrpSpPr>
        <p:grpSpPr>
          <a:xfrm>
            <a:off x="3963648" y="1380303"/>
            <a:ext cx="336445" cy="354131"/>
            <a:chOff x="-33277650" y="3226875"/>
            <a:chExt cx="277275" cy="291850"/>
          </a:xfrm>
        </p:grpSpPr>
        <p:sp>
          <p:nvSpPr>
            <p:cNvPr id="6523" name="Google Shape;6523;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88"/>
          <p:cNvGrpSpPr/>
          <p:nvPr/>
        </p:nvGrpSpPr>
        <p:grpSpPr>
          <a:xfrm>
            <a:off x="3955048" y="1821587"/>
            <a:ext cx="353645" cy="353645"/>
            <a:chOff x="-33286325" y="3586425"/>
            <a:chExt cx="291450" cy="291450"/>
          </a:xfrm>
        </p:grpSpPr>
        <p:sp>
          <p:nvSpPr>
            <p:cNvPr id="6531" name="Google Shape;6531;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8"/>
          <p:cNvGrpSpPr/>
          <p:nvPr/>
        </p:nvGrpSpPr>
        <p:grpSpPr>
          <a:xfrm>
            <a:off x="3955048" y="2255969"/>
            <a:ext cx="353645" cy="355557"/>
            <a:chOff x="-33286325" y="3944800"/>
            <a:chExt cx="291450" cy="293025"/>
          </a:xfrm>
        </p:grpSpPr>
        <p:sp>
          <p:nvSpPr>
            <p:cNvPr id="6537" name="Google Shape;6537;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8"/>
          <p:cNvGrpSpPr/>
          <p:nvPr/>
        </p:nvGrpSpPr>
        <p:grpSpPr>
          <a:xfrm>
            <a:off x="2613445" y="2729129"/>
            <a:ext cx="353645" cy="356527"/>
            <a:chOff x="-31452725" y="3191825"/>
            <a:chExt cx="291450" cy="293825"/>
          </a:xfrm>
        </p:grpSpPr>
        <p:sp>
          <p:nvSpPr>
            <p:cNvPr id="6542" name="Google Shape;6542;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88"/>
          <p:cNvGrpSpPr/>
          <p:nvPr/>
        </p:nvGrpSpPr>
        <p:grpSpPr>
          <a:xfrm>
            <a:off x="2612975" y="3200744"/>
            <a:ext cx="354586" cy="354586"/>
            <a:chOff x="-31452725" y="3551775"/>
            <a:chExt cx="292225" cy="292225"/>
          </a:xfrm>
        </p:grpSpPr>
        <p:sp>
          <p:nvSpPr>
            <p:cNvPr id="6547" name="Google Shape;6547;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8"/>
          <p:cNvGrpSpPr/>
          <p:nvPr/>
        </p:nvGrpSpPr>
        <p:grpSpPr>
          <a:xfrm>
            <a:off x="2611534" y="3664729"/>
            <a:ext cx="357468" cy="356497"/>
            <a:chOff x="-31455100" y="3909350"/>
            <a:chExt cx="294600" cy="293800"/>
          </a:xfrm>
        </p:grpSpPr>
        <p:sp>
          <p:nvSpPr>
            <p:cNvPr id="6552" name="Google Shape;6552;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8"/>
          <p:cNvGrpSpPr/>
          <p:nvPr/>
        </p:nvGrpSpPr>
        <p:grpSpPr>
          <a:xfrm>
            <a:off x="3952719" y="3665684"/>
            <a:ext cx="353645" cy="354586"/>
            <a:chOff x="-30345325" y="3918800"/>
            <a:chExt cx="291450" cy="292225"/>
          </a:xfrm>
        </p:grpSpPr>
        <p:sp>
          <p:nvSpPr>
            <p:cNvPr id="6555" name="Google Shape;6555;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8"/>
          <p:cNvGrpSpPr/>
          <p:nvPr/>
        </p:nvGrpSpPr>
        <p:grpSpPr>
          <a:xfrm>
            <a:off x="2172184" y="1821587"/>
            <a:ext cx="353645" cy="353645"/>
            <a:chOff x="-34763900" y="3561225"/>
            <a:chExt cx="291450" cy="291450"/>
          </a:xfrm>
        </p:grpSpPr>
        <p:sp>
          <p:nvSpPr>
            <p:cNvPr id="6561" name="Google Shape;6561;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8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88"/>
          <p:cNvGrpSpPr/>
          <p:nvPr/>
        </p:nvGrpSpPr>
        <p:grpSpPr>
          <a:xfrm>
            <a:off x="827081" y="2730099"/>
            <a:ext cx="354586" cy="354586"/>
            <a:chOff x="-32927950" y="3227275"/>
            <a:chExt cx="292225" cy="292225"/>
          </a:xfrm>
        </p:grpSpPr>
        <p:sp>
          <p:nvSpPr>
            <p:cNvPr id="6566" name="Google Shape;6566;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8"/>
          <p:cNvGrpSpPr/>
          <p:nvPr/>
        </p:nvGrpSpPr>
        <p:grpSpPr>
          <a:xfrm>
            <a:off x="826596" y="3201213"/>
            <a:ext cx="355557" cy="353645"/>
            <a:chOff x="-32927950" y="3586425"/>
            <a:chExt cx="293025" cy="291450"/>
          </a:xfrm>
        </p:grpSpPr>
        <p:sp>
          <p:nvSpPr>
            <p:cNvPr id="6572" name="Google Shape;6572;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88"/>
          <p:cNvGrpSpPr/>
          <p:nvPr/>
        </p:nvGrpSpPr>
        <p:grpSpPr>
          <a:xfrm>
            <a:off x="827081" y="3665198"/>
            <a:ext cx="354586" cy="355557"/>
            <a:chOff x="-32927950" y="3944800"/>
            <a:chExt cx="292225" cy="293025"/>
          </a:xfrm>
        </p:grpSpPr>
        <p:sp>
          <p:nvSpPr>
            <p:cNvPr id="6578" name="Google Shape;6578;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8"/>
          <p:cNvGrpSpPr/>
          <p:nvPr/>
        </p:nvGrpSpPr>
        <p:grpSpPr>
          <a:xfrm>
            <a:off x="3055873" y="2730449"/>
            <a:ext cx="354586" cy="353888"/>
            <a:chOff x="-31094350" y="3194000"/>
            <a:chExt cx="292225" cy="291650"/>
          </a:xfrm>
        </p:grpSpPr>
        <p:sp>
          <p:nvSpPr>
            <p:cNvPr id="6588" name="Google Shape;6588;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8"/>
          <p:cNvGrpSpPr/>
          <p:nvPr/>
        </p:nvGrpSpPr>
        <p:grpSpPr>
          <a:xfrm>
            <a:off x="3056343" y="3200941"/>
            <a:ext cx="353645" cy="354191"/>
            <a:chOff x="-31093575" y="3552550"/>
            <a:chExt cx="291450" cy="291900"/>
          </a:xfrm>
        </p:grpSpPr>
        <p:sp>
          <p:nvSpPr>
            <p:cNvPr id="6597" name="Google Shape;6597;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8"/>
          <p:cNvGrpSpPr/>
          <p:nvPr/>
        </p:nvGrpSpPr>
        <p:grpSpPr>
          <a:xfrm>
            <a:off x="2182711" y="1380546"/>
            <a:ext cx="332593" cy="353645"/>
            <a:chOff x="-34755225" y="3202075"/>
            <a:chExt cx="274100" cy="291450"/>
          </a:xfrm>
        </p:grpSpPr>
        <p:sp>
          <p:nvSpPr>
            <p:cNvPr id="6602" name="Google Shape;6602;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8"/>
          <p:cNvGrpSpPr/>
          <p:nvPr/>
        </p:nvGrpSpPr>
        <p:grpSpPr>
          <a:xfrm>
            <a:off x="3056343" y="3666169"/>
            <a:ext cx="353645" cy="353615"/>
            <a:chOff x="-31093575" y="3911725"/>
            <a:chExt cx="291450" cy="291425"/>
          </a:xfrm>
        </p:grpSpPr>
        <p:sp>
          <p:nvSpPr>
            <p:cNvPr id="6610" name="Google Shape;6610;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8"/>
          <p:cNvGrpSpPr/>
          <p:nvPr/>
        </p:nvGrpSpPr>
        <p:grpSpPr>
          <a:xfrm>
            <a:off x="2165773" y="4123136"/>
            <a:ext cx="356497" cy="354586"/>
            <a:chOff x="-29946000" y="3183175"/>
            <a:chExt cx="293800" cy="292225"/>
          </a:xfrm>
        </p:grpSpPr>
        <p:sp>
          <p:nvSpPr>
            <p:cNvPr id="6613" name="Google Shape;6613;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8"/>
          <p:cNvGrpSpPr/>
          <p:nvPr/>
        </p:nvGrpSpPr>
        <p:grpSpPr>
          <a:xfrm>
            <a:off x="2610305" y="1380289"/>
            <a:ext cx="358408" cy="354161"/>
            <a:chOff x="-34408675" y="3202075"/>
            <a:chExt cx="295375" cy="291875"/>
          </a:xfrm>
        </p:grpSpPr>
        <p:sp>
          <p:nvSpPr>
            <p:cNvPr id="6620" name="Google Shape;6620;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8"/>
          <p:cNvGrpSpPr/>
          <p:nvPr/>
        </p:nvGrpSpPr>
        <p:grpSpPr>
          <a:xfrm>
            <a:off x="2612216" y="1820283"/>
            <a:ext cx="354586" cy="356254"/>
            <a:chOff x="-34405525" y="3558075"/>
            <a:chExt cx="292225" cy="293600"/>
          </a:xfrm>
        </p:grpSpPr>
        <p:sp>
          <p:nvSpPr>
            <p:cNvPr id="6625" name="Google Shape;6625;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88"/>
          <p:cNvGrpSpPr/>
          <p:nvPr/>
        </p:nvGrpSpPr>
        <p:grpSpPr>
          <a:xfrm>
            <a:off x="2611730" y="2256940"/>
            <a:ext cx="355557" cy="353615"/>
            <a:chOff x="-34406325" y="3919600"/>
            <a:chExt cx="293025" cy="291425"/>
          </a:xfrm>
        </p:grpSpPr>
        <p:sp>
          <p:nvSpPr>
            <p:cNvPr id="6629" name="Google Shape;6629;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8"/>
          <p:cNvGrpSpPr/>
          <p:nvPr/>
        </p:nvGrpSpPr>
        <p:grpSpPr>
          <a:xfrm>
            <a:off x="1275628" y="2736303"/>
            <a:ext cx="353645" cy="342179"/>
            <a:chOff x="-32568800" y="3232000"/>
            <a:chExt cx="291450" cy="282000"/>
          </a:xfrm>
        </p:grpSpPr>
        <p:sp>
          <p:nvSpPr>
            <p:cNvPr id="6637" name="Google Shape;6637;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8"/>
          <p:cNvGrpSpPr/>
          <p:nvPr/>
        </p:nvGrpSpPr>
        <p:grpSpPr>
          <a:xfrm>
            <a:off x="1275158" y="3201213"/>
            <a:ext cx="354586" cy="353645"/>
            <a:chOff x="-32569575" y="3586425"/>
            <a:chExt cx="292225" cy="291450"/>
          </a:xfrm>
        </p:grpSpPr>
        <p:sp>
          <p:nvSpPr>
            <p:cNvPr id="6640" name="Google Shape;6640;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8"/>
          <p:cNvGrpSpPr/>
          <p:nvPr/>
        </p:nvGrpSpPr>
        <p:grpSpPr>
          <a:xfrm>
            <a:off x="1266073" y="3665805"/>
            <a:ext cx="372756" cy="354343"/>
            <a:chOff x="-32576675" y="3944600"/>
            <a:chExt cx="307200" cy="292025"/>
          </a:xfrm>
        </p:grpSpPr>
        <p:sp>
          <p:nvSpPr>
            <p:cNvPr id="6643" name="Google Shape;6643;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88"/>
          <p:cNvGrpSpPr/>
          <p:nvPr/>
        </p:nvGrpSpPr>
        <p:grpSpPr>
          <a:xfrm>
            <a:off x="3511040" y="2730100"/>
            <a:ext cx="354586" cy="354586"/>
            <a:chOff x="-30735200" y="3192625"/>
            <a:chExt cx="292225" cy="292225"/>
          </a:xfrm>
        </p:grpSpPr>
        <p:sp>
          <p:nvSpPr>
            <p:cNvPr id="6646" name="Google Shape;6646;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8"/>
          <p:cNvGrpSpPr/>
          <p:nvPr/>
        </p:nvGrpSpPr>
        <p:grpSpPr>
          <a:xfrm>
            <a:off x="3511040" y="3201532"/>
            <a:ext cx="354586" cy="353008"/>
            <a:chOff x="-30735200" y="3552550"/>
            <a:chExt cx="292225" cy="290925"/>
          </a:xfrm>
        </p:grpSpPr>
        <p:sp>
          <p:nvSpPr>
            <p:cNvPr id="6654" name="Google Shape;6654;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8"/>
          <p:cNvGrpSpPr/>
          <p:nvPr/>
        </p:nvGrpSpPr>
        <p:grpSpPr>
          <a:xfrm>
            <a:off x="3511040" y="3666154"/>
            <a:ext cx="354586" cy="353645"/>
            <a:chOff x="-30735200" y="3910925"/>
            <a:chExt cx="292225" cy="291450"/>
          </a:xfrm>
        </p:grpSpPr>
        <p:sp>
          <p:nvSpPr>
            <p:cNvPr id="6657" name="Google Shape;6657;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8"/>
          <p:cNvGrpSpPr/>
          <p:nvPr/>
        </p:nvGrpSpPr>
        <p:grpSpPr>
          <a:xfrm>
            <a:off x="4864547" y="1375808"/>
            <a:ext cx="358971" cy="359224"/>
            <a:chOff x="-57956275" y="3197925"/>
            <a:chExt cx="319000" cy="319225"/>
          </a:xfrm>
        </p:grpSpPr>
        <p:sp>
          <p:nvSpPr>
            <p:cNvPr id="6661" name="Google Shape;6661;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8"/>
          <p:cNvGrpSpPr/>
          <p:nvPr/>
        </p:nvGrpSpPr>
        <p:grpSpPr>
          <a:xfrm>
            <a:off x="4886701" y="1832234"/>
            <a:ext cx="314662" cy="358971"/>
            <a:chOff x="-57940525" y="3590375"/>
            <a:chExt cx="279625" cy="319000"/>
          </a:xfrm>
        </p:grpSpPr>
        <p:sp>
          <p:nvSpPr>
            <p:cNvPr id="6669" name="Google Shape;6669;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8"/>
          <p:cNvGrpSpPr/>
          <p:nvPr/>
        </p:nvGrpSpPr>
        <p:grpSpPr>
          <a:xfrm>
            <a:off x="4857582" y="2273605"/>
            <a:ext cx="358099" cy="358999"/>
            <a:chOff x="-57959425" y="3982600"/>
            <a:chExt cx="318225" cy="319025"/>
          </a:xfrm>
        </p:grpSpPr>
        <p:sp>
          <p:nvSpPr>
            <p:cNvPr id="6675" name="Google Shape;6675;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8"/>
          <p:cNvGrpSpPr/>
          <p:nvPr/>
        </p:nvGrpSpPr>
        <p:grpSpPr>
          <a:xfrm>
            <a:off x="7057749" y="1376934"/>
            <a:ext cx="357226" cy="357226"/>
            <a:chOff x="-55987225" y="3198925"/>
            <a:chExt cx="317450" cy="317450"/>
          </a:xfrm>
        </p:grpSpPr>
        <p:sp>
          <p:nvSpPr>
            <p:cNvPr id="6680" name="Google Shape;6680;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8"/>
          <p:cNvGrpSpPr/>
          <p:nvPr/>
        </p:nvGrpSpPr>
        <p:grpSpPr>
          <a:xfrm>
            <a:off x="7057749" y="1832965"/>
            <a:ext cx="357226" cy="357367"/>
            <a:chOff x="-55987225" y="3591025"/>
            <a:chExt cx="317450" cy="317575"/>
          </a:xfrm>
        </p:grpSpPr>
        <p:sp>
          <p:nvSpPr>
            <p:cNvPr id="6685" name="Google Shape;6685;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8"/>
          <p:cNvGrpSpPr/>
          <p:nvPr/>
        </p:nvGrpSpPr>
        <p:grpSpPr>
          <a:xfrm>
            <a:off x="7071665" y="2273605"/>
            <a:ext cx="358999" cy="358999"/>
            <a:chOff x="-55988800" y="3982600"/>
            <a:chExt cx="319025" cy="319025"/>
          </a:xfrm>
        </p:grpSpPr>
        <p:sp>
          <p:nvSpPr>
            <p:cNvPr id="6691" name="Google Shape;6691;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8"/>
          <p:cNvGrpSpPr/>
          <p:nvPr/>
        </p:nvGrpSpPr>
        <p:grpSpPr>
          <a:xfrm>
            <a:off x="5730184" y="2731562"/>
            <a:ext cx="356326" cy="358971"/>
            <a:chOff x="-54026025" y="3192625"/>
            <a:chExt cx="316650" cy="319000"/>
          </a:xfrm>
        </p:grpSpPr>
        <p:sp>
          <p:nvSpPr>
            <p:cNvPr id="6697" name="Google Shape;6697;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8"/>
          <p:cNvGrpSpPr/>
          <p:nvPr/>
        </p:nvGrpSpPr>
        <p:grpSpPr>
          <a:xfrm>
            <a:off x="5750130" y="3202536"/>
            <a:ext cx="316434" cy="358099"/>
            <a:chOff x="-54007925" y="3584850"/>
            <a:chExt cx="281200" cy="318225"/>
          </a:xfrm>
        </p:grpSpPr>
        <p:sp>
          <p:nvSpPr>
            <p:cNvPr id="6706" name="Google Shape;6706;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8"/>
          <p:cNvGrpSpPr/>
          <p:nvPr/>
        </p:nvGrpSpPr>
        <p:grpSpPr>
          <a:xfrm>
            <a:off x="5750130" y="3664421"/>
            <a:ext cx="316434" cy="358914"/>
            <a:chOff x="-54007925" y="3975575"/>
            <a:chExt cx="281200" cy="318950"/>
          </a:xfrm>
        </p:grpSpPr>
        <p:sp>
          <p:nvSpPr>
            <p:cNvPr id="6713" name="Google Shape;6713;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8"/>
          <p:cNvGrpSpPr/>
          <p:nvPr/>
        </p:nvGrpSpPr>
        <p:grpSpPr>
          <a:xfrm>
            <a:off x="7984996" y="2748891"/>
            <a:ext cx="274770" cy="358492"/>
            <a:chOff x="-52005775" y="3208025"/>
            <a:chExt cx="244175" cy="318575"/>
          </a:xfrm>
        </p:grpSpPr>
        <p:sp>
          <p:nvSpPr>
            <p:cNvPr id="6718" name="Google Shape;6718;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8"/>
          <p:cNvGrpSpPr/>
          <p:nvPr/>
        </p:nvGrpSpPr>
        <p:grpSpPr>
          <a:xfrm>
            <a:off x="5291462" y="1376934"/>
            <a:ext cx="358099" cy="358099"/>
            <a:chOff x="-57568775" y="3198925"/>
            <a:chExt cx="318225" cy="318225"/>
          </a:xfrm>
        </p:grpSpPr>
        <p:sp>
          <p:nvSpPr>
            <p:cNvPr id="6730" name="Google Shape;6730;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8"/>
          <p:cNvGrpSpPr/>
          <p:nvPr/>
        </p:nvGrpSpPr>
        <p:grpSpPr>
          <a:xfrm>
            <a:off x="5313181" y="1832234"/>
            <a:ext cx="314662" cy="358099"/>
            <a:chOff x="-57549075" y="3590375"/>
            <a:chExt cx="279625" cy="318225"/>
          </a:xfrm>
        </p:grpSpPr>
        <p:sp>
          <p:nvSpPr>
            <p:cNvPr id="6737" name="Google Shape;6737;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8"/>
          <p:cNvGrpSpPr/>
          <p:nvPr/>
        </p:nvGrpSpPr>
        <p:grpSpPr>
          <a:xfrm>
            <a:off x="5305378" y="2273605"/>
            <a:ext cx="359871" cy="359871"/>
            <a:chOff x="-57570350" y="3982600"/>
            <a:chExt cx="319800" cy="319800"/>
          </a:xfrm>
        </p:grpSpPr>
        <p:sp>
          <p:nvSpPr>
            <p:cNvPr id="6742" name="Google Shape;6742;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8"/>
          <p:cNvGrpSpPr/>
          <p:nvPr/>
        </p:nvGrpSpPr>
        <p:grpSpPr>
          <a:xfrm>
            <a:off x="7520416" y="1376033"/>
            <a:ext cx="314662" cy="358999"/>
            <a:chOff x="-55576850" y="3198125"/>
            <a:chExt cx="279625" cy="319025"/>
          </a:xfrm>
        </p:grpSpPr>
        <p:sp>
          <p:nvSpPr>
            <p:cNvPr id="6747" name="Google Shape;6747;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8"/>
          <p:cNvGrpSpPr/>
          <p:nvPr/>
        </p:nvGrpSpPr>
        <p:grpSpPr>
          <a:xfrm>
            <a:off x="7497812" y="1832009"/>
            <a:ext cx="359871" cy="358324"/>
            <a:chOff x="-55596550" y="3590175"/>
            <a:chExt cx="319800" cy="318425"/>
          </a:xfrm>
        </p:grpSpPr>
        <p:sp>
          <p:nvSpPr>
            <p:cNvPr id="6752" name="Google Shape;6752;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8"/>
          <p:cNvGrpSpPr/>
          <p:nvPr/>
        </p:nvGrpSpPr>
        <p:grpSpPr>
          <a:xfrm>
            <a:off x="7513049" y="2273351"/>
            <a:ext cx="358999" cy="359252"/>
            <a:chOff x="-55595775" y="3982375"/>
            <a:chExt cx="319025" cy="319250"/>
          </a:xfrm>
        </p:grpSpPr>
        <p:sp>
          <p:nvSpPr>
            <p:cNvPr id="6757" name="Google Shape;6757;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8"/>
          <p:cNvGrpSpPr/>
          <p:nvPr/>
        </p:nvGrpSpPr>
        <p:grpSpPr>
          <a:xfrm>
            <a:off x="6170232" y="2731562"/>
            <a:ext cx="358999" cy="358099"/>
            <a:chOff x="-53635375" y="3192625"/>
            <a:chExt cx="319025" cy="318225"/>
          </a:xfrm>
        </p:grpSpPr>
        <p:sp>
          <p:nvSpPr>
            <p:cNvPr id="6764" name="Google Shape;6764;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8"/>
          <p:cNvGrpSpPr/>
          <p:nvPr/>
        </p:nvGrpSpPr>
        <p:grpSpPr>
          <a:xfrm>
            <a:off x="6192401" y="3202536"/>
            <a:ext cx="314662" cy="358999"/>
            <a:chOff x="-53615675" y="3584850"/>
            <a:chExt cx="279625" cy="319025"/>
          </a:xfrm>
        </p:grpSpPr>
        <p:sp>
          <p:nvSpPr>
            <p:cNvPr id="6768" name="Google Shape;6768;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8"/>
          <p:cNvGrpSpPr/>
          <p:nvPr/>
        </p:nvGrpSpPr>
        <p:grpSpPr>
          <a:xfrm>
            <a:off x="6170246" y="3665461"/>
            <a:ext cx="358971" cy="357874"/>
            <a:chOff x="-53634575" y="3976500"/>
            <a:chExt cx="319000" cy="318025"/>
          </a:xfrm>
        </p:grpSpPr>
        <p:sp>
          <p:nvSpPr>
            <p:cNvPr id="6772" name="Google Shape;6772;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8"/>
          <p:cNvGrpSpPr/>
          <p:nvPr/>
        </p:nvGrpSpPr>
        <p:grpSpPr>
          <a:xfrm>
            <a:off x="7965050" y="3208415"/>
            <a:ext cx="314662" cy="358436"/>
            <a:chOff x="-52023900" y="3590075"/>
            <a:chExt cx="279625" cy="318525"/>
          </a:xfrm>
        </p:grpSpPr>
        <p:sp>
          <p:nvSpPr>
            <p:cNvPr id="6781" name="Google Shape;6781;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8"/>
          <p:cNvGrpSpPr/>
          <p:nvPr/>
        </p:nvGrpSpPr>
        <p:grpSpPr>
          <a:xfrm>
            <a:off x="5728292" y="1376934"/>
            <a:ext cx="358971" cy="358971"/>
            <a:chOff x="-57173375" y="3198925"/>
            <a:chExt cx="319000" cy="319000"/>
          </a:xfrm>
        </p:grpSpPr>
        <p:sp>
          <p:nvSpPr>
            <p:cNvPr id="6789" name="Google Shape;6789;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8"/>
          <p:cNvGrpSpPr/>
          <p:nvPr/>
        </p:nvGrpSpPr>
        <p:grpSpPr>
          <a:xfrm>
            <a:off x="5729178" y="1854374"/>
            <a:ext cx="357198" cy="314690"/>
            <a:chOff x="-57176525" y="3610050"/>
            <a:chExt cx="317425" cy="279650"/>
          </a:xfrm>
        </p:grpSpPr>
        <p:sp>
          <p:nvSpPr>
            <p:cNvPr id="6794" name="Google Shape;6794;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8"/>
          <p:cNvGrpSpPr/>
          <p:nvPr/>
        </p:nvGrpSpPr>
        <p:grpSpPr>
          <a:xfrm>
            <a:off x="7939633" y="1376934"/>
            <a:ext cx="358099" cy="356326"/>
            <a:chOff x="-55202750" y="3198925"/>
            <a:chExt cx="318225" cy="316650"/>
          </a:xfrm>
        </p:grpSpPr>
        <p:sp>
          <p:nvSpPr>
            <p:cNvPr id="6800" name="Google Shape;6800;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8"/>
          <p:cNvGrpSpPr/>
          <p:nvPr/>
        </p:nvGrpSpPr>
        <p:grpSpPr>
          <a:xfrm>
            <a:off x="7950267" y="1832234"/>
            <a:ext cx="336830" cy="358099"/>
            <a:chOff x="-55194875" y="3590375"/>
            <a:chExt cx="299325" cy="318225"/>
          </a:xfrm>
        </p:grpSpPr>
        <p:sp>
          <p:nvSpPr>
            <p:cNvPr id="6803" name="Google Shape;6803;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8"/>
          <p:cNvGrpSpPr/>
          <p:nvPr/>
        </p:nvGrpSpPr>
        <p:grpSpPr>
          <a:xfrm>
            <a:off x="7954884" y="2274505"/>
            <a:ext cx="357198" cy="357198"/>
            <a:chOff x="-55203525" y="3983400"/>
            <a:chExt cx="317425" cy="317425"/>
          </a:xfrm>
        </p:grpSpPr>
        <p:sp>
          <p:nvSpPr>
            <p:cNvPr id="6809" name="Google Shape;6809;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8"/>
          <p:cNvGrpSpPr/>
          <p:nvPr/>
        </p:nvGrpSpPr>
        <p:grpSpPr>
          <a:xfrm>
            <a:off x="6621365" y="2731562"/>
            <a:ext cx="335930" cy="358971"/>
            <a:chOff x="-53232900" y="3192625"/>
            <a:chExt cx="298525" cy="319000"/>
          </a:xfrm>
        </p:grpSpPr>
        <p:sp>
          <p:nvSpPr>
            <p:cNvPr id="6813" name="Google Shape;6813;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8"/>
          <p:cNvGrpSpPr/>
          <p:nvPr/>
        </p:nvGrpSpPr>
        <p:grpSpPr>
          <a:xfrm>
            <a:off x="6610731" y="3202536"/>
            <a:ext cx="357198" cy="356326"/>
            <a:chOff x="-53242350" y="3584850"/>
            <a:chExt cx="317425" cy="316650"/>
          </a:xfrm>
        </p:grpSpPr>
        <p:sp>
          <p:nvSpPr>
            <p:cNvPr id="6822" name="Google Shape;6822;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8"/>
          <p:cNvGrpSpPr/>
          <p:nvPr/>
        </p:nvGrpSpPr>
        <p:grpSpPr>
          <a:xfrm>
            <a:off x="6631999" y="3665236"/>
            <a:ext cx="314662" cy="358999"/>
            <a:chOff x="-53224225" y="3976300"/>
            <a:chExt cx="279625" cy="319025"/>
          </a:xfrm>
        </p:grpSpPr>
        <p:sp>
          <p:nvSpPr>
            <p:cNvPr id="6828" name="Google Shape;6828;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88"/>
          <p:cNvGrpSpPr/>
          <p:nvPr/>
        </p:nvGrpSpPr>
        <p:grpSpPr>
          <a:xfrm>
            <a:off x="7942896" y="3672917"/>
            <a:ext cx="358971" cy="358408"/>
            <a:chOff x="-52043575" y="3983125"/>
            <a:chExt cx="319000" cy="318500"/>
          </a:xfrm>
        </p:grpSpPr>
        <p:sp>
          <p:nvSpPr>
            <p:cNvPr id="6836" name="Google Shape;6836;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8"/>
          <p:cNvGrpSpPr/>
          <p:nvPr/>
        </p:nvGrpSpPr>
        <p:grpSpPr>
          <a:xfrm>
            <a:off x="6196836" y="1376934"/>
            <a:ext cx="314662" cy="358971"/>
            <a:chOff x="-56766175" y="3198925"/>
            <a:chExt cx="279625" cy="319000"/>
          </a:xfrm>
        </p:grpSpPr>
        <p:sp>
          <p:nvSpPr>
            <p:cNvPr id="6846" name="Google Shape;6846;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88"/>
          <p:cNvGrpSpPr/>
          <p:nvPr/>
        </p:nvGrpSpPr>
        <p:grpSpPr>
          <a:xfrm>
            <a:off x="6195950" y="1832234"/>
            <a:ext cx="316434" cy="358099"/>
            <a:chOff x="-56766175" y="3590375"/>
            <a:chExt cx="281200" cy="318225"/>
          </a:xfrm>
        </p:grpSpPr>
        <p:sp>
          <p:nvSpPr>
            <p:cNvPr id="6854" name="Google Shape;6854;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8"/>
          <p:cNvGrpSpPr/>
          <p:nvPr/>
        </p:nvGrpSpPr>
        <p:grpSpPr>
          <a:xfrm>
            <a:off x="6232906" y="2273605"/>
            <a:ext cx="272126" cy="358099"/>
            <a:chOff x="-56747275" y="3982600"/>
            <a:chExt cx="241825" cy="318225"/>
          </a:xfrm>
        </p:grpSpPr>
        <p:sp>
          <p:nvSpPr>
            <p:cNvPr id="6859" name="Google Shape;6859;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8"/>
          <p:cNvGrpSpPr/>
          <p:nvPr/>
        </p:nvGrpSpPr>
        <p:grpSpPr>
          <a:xfrm>
            <a:off x="4840657" y="3215842"/>
            <a:ext cx="358999" cy="342991"/>
            <a:chOff x="-54812875" y="3596675"/>
            <a:chExt cx="319025" cy="304800"/>
          </a:xfrm>
        </p:grpSpPr>
        <p:sp>
          <p:nvSpPr>
            <p:cNvPr id="6867" name="Google Shape;6867;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4" name="Google Shape;6874;p8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6" name="Google Shape;6876;p88"/>
          <p:cNvGrpSpPr/>
          <p:nvPr/>
        </p:nvGrpSpPr>
        <p:grpSpPr>
          <a:xfrm>
            <a:off x="4862826" y="3672326"/>
            <a:ext cx="314662" cy="358099"/>
            <a:chOff x="-54793175" y="3982600"/>
            <a:chExt cx="279625" cy="318225"/>
          </a:xfrm>
        </p:grpSpPr>
        <p:sp>
          <p:nvSpPr>
            <p:cNvPr id="6877" name="Google Shape;6877;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8"/>
          <p:cNvGrpSpPr/>
          <p:nvPr/>
        </p:nvGrpSpPr>
        <p:grpSpPr>
          <a:xfrm>
            <a:off x="7074284" y="2731562"/>
            <a:ext cx="314662" cy="358099"/>
            <a:chOff x="-52832000" y="3192625"/>
            <a:chExt cx="279625" cy="318225"/>
          </a:xfrm>
        </p:grpSpPr>
        <p:sp>
          <p:nvSpPr>
            <p:cNvPr id="6885" name="Google Shape;6885;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8"/>
          <p:cNvGrpSpPr/>
          <p:nvPr/>
        </p:nvGrpSpPr>
        <p:grpSpPr>
          <a:xfrm>
            <a:off x="5760817" y="2272929"/>
            <a:ext cx="323524" cy="358774"/>
            <a:chOff x="-57162350" y="3982000"/>
            <a:chExt cx="287500" cy="318825"/>
          </a:xfrm>
        </p:grpSpPr>
        <p:sp>
          <p:nvSpPr>
            <p:cNvPr id="6894" name="Google Shape;6894;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8"/>
          <p:cNvGrpSpPr/>
          <p:nvPr/>
        </p:nvGrpSpPr>
        <p:grpSpPr>
          <a:xfrm>
            <a:off x="7052130" y="3203436"/>
            <a:ext cx="358971" cy="357198"/>
            <a:chOff x="-52851675" y="3585650"/>
            <a:chExt cx="319000" cy="317425"/>
          </a:xfrm>
        </p:grpSpPr>
        <p:sp>
          <p:nvSpPr>
            <p:cNvPr id="6903" name="Google Shape;6903;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8"/>
          <p:cNvGrpSpPr/>
          <p:nvPr/>
        </p:nvGrpSpPr>
        <p:grpSpPr>
          <a:xfrm>
            <a:off x="7074284" y="3665236"/>
            <a:ext cx="314662" cy="358999"/>
            <a:chOff x="-52832000" y="3976300"/>
            <a:chExt cx="279625" cy="319025"/>
          </a:xfrm>
        </p:grpSpPr>
        <p:sp>
          <p:nvSpPr>
            <p:cNvPr id="6910" name="Google Shape;6910;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8"/>
          <p:cNvGrpSpPr/>
          <p:nvPr/>
        </p:nvGrpSpPr>
        <p:grpSpPr>
          <a:xfrm>
            <a:off x="6191490" y="4119884"/>
            <a:ext cx="316434" cy="358099"/>
            <a:chOff x="-51633225" y="3198925"/>
            <a:chExt cx="281200" cy="318225"/>
          </a:xfrm>
        </p:grpSpPr>
        <p:sp>
          <p:nvSpPr>
            <p:cNvPr id="6916" name="Google Shape;6916;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8"/>
          <p:cNvGrpSpPr/>
          <p:nvPr/>
        </p:nvGrpSpPr>
        <p:grpSpPr>
          <a:xfrm>
            <a:off x="6610314" y="1377806"/>
            <a:ext cx="365188" cy="357226"/>
            <a:chOff x="-56396775" y="3199700"/>
            <a:chExt cx="324525" cy="317450"/>
          </a:xfrm>
        </p:grpSpPr>
        <p:sp>
          <p:nvSpPr>
            <p:cNvPr id="6924" name="Google Shape;6924;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8"/>
          <p:cNvGrpSpPr/>
          <p:nvPr/>
        </p:nvGrpSpPr>
        <p:grpSpPr>
          <a:xfrm>
            <a:off x="6613408" y="1843740"/>
            <a:ext cx="358999" cy="335958"/>
            <a:chOff x="-56394425" y="3600600"/>
            <a:chExt cx="319025" cy="298550"/>
          </a:xfrm>
        </p:grpSpPr>
        <p:sp>
          <p:nvSpPr>
            <p:cNvPr id="6931" name="Google Shape;6931;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8"/>
          <p:cNvGrpSpPr/>
          <p:nvPr/>
        </p:nvGrpSpPr>
        <p:grpSpPr>
          <a:xfrm>
            <a:off x="6644175" y="2274505"/>
            <a:ext cx="327068" cy="357198"/>
            <a:chOff x="-56379450" y="3983400"/>
            <a:chExt cx="290650" cy="317425"/>
          </a:xfrm>
        </p:grpSpPr>
        <p:sp>
          <p:nvSpPr>
            <p:cNvPr id="6935" name="Google Shape;6935;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88"/>
          <p:cNvGrpSpPr/>
          <p:nvPr/>
        </p:nvGrpSpPr>
        <p:grpSpPr>
          <a:xfrm>
            <a:off x="5307879" y="2738651"/>
            <a:ext cx="316434" cy="358971"/>
            <a:chOff x="-54401725" y="3198925"/>
            <a:chExt cx="281200" cy="319000"/>
          </a:xfrm>
        </p:grpSpPr>
        <p:sp>
          <p:nvSpPr>
            <p:cNvPr id="6944" name="Google Shape;6944;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8"/>
          <p:cNvGrpSpPr/>
          <p:nvPr/>
        </p:nvGrpSpPr>
        <p:grpSpPr>
          <a:xfrm>
            <a:off x="5308766" y="3208753"/>
            <a:ext cx="314662" cy="358099"/>
            <a:chOff x="-54401725" y="3590375"/>
            <a:chExt cx="279625" cy="318225"/>
          </a:xfrm>
        </p:grpSpPr>
        <p:sp>
          <p:nvSpPr>
            <p:cNvPr id="6956" name="Google Shape;6956;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8"/>
          <p:cNvGrpSpPr/>
          <p:nvPr/>
        </p:nvGrpSpPr>
        <p:grpSpPr>
          <a:xfrm>
            <a:off x="5306557" y="3672326"/>
            <a:ext cx="319079" cy="358099"/>
            <a:chOff x="-54403300" y="3982600"/>
            <a:chExt cx="283550" cy="318225"/>
          </a:xfrm>
        </p:grpSpPr>
        <p:sp>
          <p:nvSpPr>
            <p:cNvPr id="6963" name="Google Shape;6963;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8"/>
          <p:cNvGrpSpPr/>
          <p:nvPr/>
        </p:nvGrpSpPr>
        <p:grpSpPr>
          <a:xfrm>
            <a:off x="7493951" y="2733559"/>
            <a:ext cx="356298" cy="356973"/>
            <a:chOff x="-52458650" y="3194400"/>
            <a:chExt cx="316625" cy="317225"/>
          </a:xfrm>
        </p:grpSpPr>
        <p:sp>
          <p:nvSpPr>
            <p:cNvPr id="6969" name="Google Shape;6969;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8"/>
          <p:cNvGrpSpPr/>
          <p:nvPr/>
        </p:nvGrpSpPr>
        <p:grpSpPr>
          <a:xfrm>
            <a:off x="4862826" y="2738651"/>
            <a:ext cx="314662" cy="358971"/>
            <a:chOff x="-54793175" y="3198925"/>
            <a:chExt cx="279625" cy="319000"/>
          </a:xfrm>
        </p:grpSpPr>
        <p:sp>
          <p:nvSpPr>
            <p:cNvPr id="6978" name="Google Shape;6978;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8"/>
          <p:cNvGrpSpPr/>
          <p:nvPr/>
        </p:nvGrpSpPr>
        <p:grpSpPr>
          <a:xfrm>
            <a:off x="7503249" y="3202536"/>
            <a:ext cx="337703" cy="357845"/>
            <a:chOff x="-52450000" y="3584850"/>
            <a:chExt cx="300100" cy="318000"/>
          </a:xfrm>
        </p:grpSpPr>
        <p:sp>
          <p:nvSpPr>
            <p:cNvPr id="6986" name="Google Shape;6986;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8"/>
          <p:cNvGrpSpPr/>
          <p:nvPr/>
        </p:nvGrpSpPr>
        <p:grpSpPr>
          <a:xfrm>
            <a:off x="7514769" y="3667009"/>
            <a:ext cx="314662" cy="357226"/>
            <a:chOff x="-52440550" y="3977875"/>
            <a:chExt cx="279625" cy="317450"/>
          </a:xfrm>
        </p:grpSpPr>
        <p:sp>
          <p:nvSpPr>
            <p:cNvPr id="6994" name="Google Shape;6994;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88"/>
          <p:cNvGrpSpPr/>
          <p:nvPr/>
        </p:nvGrpSpPr>
        <p:grpSpPr>
          <a:xfrm>
            <a:off x="6626703" y="4123215"/>
            <a:ext cx="314662" cy="358999"/>
            <a:chOff x="-51623775" y="3584850"/>
            <a:chExt cx="279625" cy="319025"/>
          </a:xfrm>
        </p:grpSpPr>
        <p:sp>
          <p:nvSpPr>
            <p:cNvPr id="7003" name="Google Shape;7003;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2" name="Google Shape;7012;p8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13" name="Google Shape;7013;p8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7" name="Shape 7017"/>
        <p:cNvGrpSpPr/>
        <p:nvPr/>
      </p:nvGrpSpPr>
      <p:grpSpPr>
        <a:xfrm>
          <a:off x="0" y="0"/>
          <a:ext cx="0" cy="0"/>
          <a:chOff x="0" y="0"/>
          <a:chExt cx="0" cy="0"/>
        </a:xfrm>
      </p:grpSpPr>
      <p:grpSp>
        <p:nvGrpSpPr>
          <p:cNvPr id="7018" name="Google Shape;7018;p89"/>
          <p:cNvGrpSpPr/>
          <p:nvPr/>
        </p:nvGrpSpPr>
        <p:grpSpPr>
          <a:xfrm>
            <a:off x="866775" y="1386849"/>
            <a:ext cx="276003" cy="357300"/>
            <a:chOff x="-50469125" y="3183175"/>
            <a:chExt cx="233150" cy="301825"/>
          </a:xfrm>
        </p:grpSpPr>
        <p:sp>
          <p:nvSpPr>
            <p:cNvPr id="7019" name="Google Shape;7019;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9"/>
          <p:cNvGrpSpPr/>
          <p:nvPr/>
        </p:nvGrpSpPr>
        <p:grpSpPr>
          <a:xfrm>
            <a:off x="826674" y="1822251"/>
            <a:ext cx="356205" cy="355288"/>
            <a:chOff x="-50504575" y="3550975"/>
            <a:chExt cx="300900" cy="300125"/>
          </a:xfrm>
        </p:grpSpPr>
        <p:sp>
          <p:nvSpPr>
            <p:cNvPr id="7023" name="Google Shape;7023;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9"/>
          <p:cNvGrpSpPr/>
          <p:nvPr/>
        </p:nvGrpSpPr>
        <p:grpSpPr>
          <a:xfrm>
            <a:off x="826674" y="2260493"/>
            <a:ext cx="356205" cy="354341"/>
            <a:chOff x="-50503000" y="3921175"/>
            <a:chExt cx="300900" cy="299325"/>
          </a:xfrm>
        </p:grpSpPr>
        <p:sp>
          <p:nvSpPr>
            <p:cNvPr id="7028" name="Google Shape;7028;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9"/>
          <p:cNvGrpSpPr/>
          <p:nvPr/>
        </p:nvGrpSpPr>
        <p:grpSpPr>
          <a:xfrm>
            <a:off x="3030727" y="1406411"/>
            <a:ext cx="355258" cy="356205"/>
            <a:chOff x="-48630025" y="3199700"/>
            <a:chExt cx="300100" cy="300900"/>
          </a:xfrm>
        </p:grpSpPr>
        <p:sp>
          <p:nvSpPr>
            <p:cNvPr id="7034" name="Google Shape;7034;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9"/>
          <p:cNvGrpSpPr/>
          <p:nvPr/>
        </p:nvGrpSpPr>
        <p:grpSpPr>
          <a:xfrm>
            <a:off x="3030727" y="1843707"/>
            <a:ext cx="355258" cy="355258"/>
            <a:chOff x="-48630025" y="3569100"/>
            <a:chExt cx="300100" cy="300100"/>
          </a:xfrm>
        </p:grpSpPr>
        <p:sp>
          <p:nvSpPr>
            <p:cNvPr id="7038" name="Google Shape;7038;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9"/>
          <p:cNvGrpSpPr/>
          <p:nvPr/>
        </p:nvGrpSpPr>
        <p:grpSpPr>
          <a:xfrm>
            <a:off x="3031201" y="2281003"/>
            <a:ext cx="354311" cy="353394"/>
            <a:chOff x="-48629225" y="3938500"/>
            <a:chExt cx="299300" cy="298525"/>
          </a:xfrm>
        </p:grpSpPr>
        <p:sp>
          <p:nvSpPr>
            <p:cNvPr id="7049" name="Google Shape;7049;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9"/>
          <p:cNvGrpSpPr/>
          <p:nvPr/>
        </p:nvGrpSpPr>
        <p:grpSpPr>
          <a:xfrm>
            <a:off x="1766604" y="2752344"/>
            <a:ext cx="311458" cy="354341"/>
            <a:chOff x="-46762575" y="3200500"/>
            <a:chExt cx="263100" cy="299325"/>
          </a:xfrm>
        </p:grpSpPr>
        <p:sp>
          <p:nvSpPr>
            <p:cNvPr id="7054" name="Google Shape;7054;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89"/>
          <p:cNvGrpSpPr/>
          <p:nvPr/>
        </p:nvGrpSpPr>
        <p:grpSpPr>
          <a:xfrm>
            <a:off x="1744689" y="3211066"/>
            <a:ext cx="355288" cy="312375"/>
            <a:chOff x="-46779900" y="3588000"/>
            <a:chExt cx="300125" cy="263875"/>
          </a:xfrm>
        </p:grpSpPr>
        <p:sp>
          <p:nvSpPr>
            <p:cNvPr id="7060" name="Google Shape;7060;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9"/>
          <p:cNvGrpSpPr/>
          <p:nvPr/>
        </p:nvGrpSpPr>
        <p:grpSpPr>
          <a:xfrm>
            <a:off x="1745162" y="3625988"/>
            <a:ext cx="354341" cy="353394"/>
            <a:chOff x="-46779100" y="3938500"/>
            <a:chExt cx="299325" cy="298525"/>
          </a:xfrm>
        </p:grpSpPr>
        <p:sp>
          <p:nvSpPr>
            <p:cNvPr id="7065" name="Google Shape;7065;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9"/>
          <p:cNvGrpSpPr/>
          <p:nvPr/>
        </p:nvGrpSpPr>
        <p:grpSpPr>
          <a:xfrm>
            <a:off x="3952900" y="2758855"/>
            <a:ext cx="355258" cy="355288"/>
            <a:chOff x="-44924250" y="3206000"/>
            <a:chExt cx="300100" cy="300125"/>
          </a:xfrm>
        </p:grpSpPr>
        <p:sp>
          <p:nvSpPr>
            <p:cNvPr id="7068" name="Google Shape;7068;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9"/>
          <p:cNvGrpSpPr/>
          <p:nvPr/>
        </p:nvGrpSpPr>
        <p:grpSpPr>
          <a:xfrm>
            <a:off x="1267386" y="1386849"/>
            <a:ext cx="355258" cy="355258"/>
            <a:chOff x="-50134375" y="3183175"/>
            <a:chExt cx="300100" cy="300100"/>
          </a:xfrm>
        </p:grpSpPr>
        <p:sp>
          <p:nvSpPr>
            <p:cNvPr id="7074" name="Google Shape;7074;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9"/>
          <p:cNvGrpSpPr/>
          <p:nvPr/>
        </p:nvGrpSpPr>
        <p:grpSpPr>
          <a:xfrm>
            <a:off x="1267386" y="1822251"/>
            <a:ext cx="355258" cy="355288"/>
            <a:chOff x="-50134375" y="3550975"/>
            <a:chExt cx="300100" cy="300125"/>
          </a:xfrm>
        </p:grpSpPr>
        <p:sp>
          <p:nvSpPr>
            <p:cNvPr id="7085" name="Google Shape;7085;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9"/>
          <p:cNvGrpSpPr/>
          <p:nvPr/>
        </p:nvGrpSpPr>
        <p:grpSpPr>
          <a:xfrm>
            <a:off x="1267386" y="2259783"/>
            <a:ext cx="355258" cy="355051"/>
            <a:chOff x="-50134375" y="3920575"/>
            <a:chExt cx="300100" cy="299925"/>
          </a:xfrm>
        </p:grpSpPr>
        <p:sp>
          <p:nvSpPr>
            <p:cNvPr id="7088" name="Google Shape;7088;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89"/>
          <p:cNvGrpSpPr/>
          <p:nvPr/>
        </p:nvGrpSpPr>
        <p:grpSpPr>
          <a:xfrm>
            <a:off x="3478110" y="1407358"/>
            <a:ext cx="357123" cy="355258"/>
            <a:chOff x="-48262200" y="3200500"/>
            <a:chExt cx="301675" cy="300100"/>
          </a:xfrm>
        </p:grpSpPr>
        <p:sp>
          <p:nvSpPr>
            <p:cNvPr id="7092" name="Google Shape;7092;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9"/>
          <p:cNvGrpSpPr/>
          <p:nvPr/>
        </p:nvGrpSpPr>
        <p:grpSpPr>
          <a:xfrm>
            <a:off x="3507483" y="1844447"/>
            <a:ext cx="298377" cy="354519"/>
            <a:chOff x="-48233050" y="3569725"/>
            <a:chExt cx="252050" cy="299475"/>
          </a:xfrm>
        </p:grpSpPr>
        <p:sp>
          <p:nvSpPr>
            <p:cNvPr id="7102" name="Google Shape;7102;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9"/>
          <p:cNvGrpSpPr/>
          <p:nvPr/>
        </p:nvGrpSpPr>
        <p:grpSpPr>
          <a:xfrm>
            <a:off x="3531248" y="2278191"/>
            <a:ext cx="250847" cy="358070"/>
            <a:chOff x="-48216525" y="3936125"/>
            <a:chExt cx="211900" cy="302475"/>
          </a:xfrm>
        </p:grpSpPr>
        <p:sp>
          <p:nvSpPr>
            <p:cNvPr id="7106" name="Google Shape;7106;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9"/>
          <p:cNvGrpSpPr/>
          <p:nvPr/>
        </p:nvGrpSpPr>
        <p:grpSpPr>
          <a:xfrm>
            <a:off x="2186966" y="2753261"/>
            <a:ext cx="355258" cy="355288"/>
            <a:chOff x="-46410500" y="3201275"/>
            <a:chExt cx="300100" cy="300125"/>
          </a:xfrm>
        </p:grpSpPr>
        <p:sp>
          <p:nvSpPr>
            <p:cNvPr id="7111" name="Google Shape;7111;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9"/>
          <p:cNvGrpSpPr/>
          <p:nvPr/>
        </p:nvGrpSpPr>
        <p:grpSpPr>
          <a:xfrm>
            <a:off x="2186966" y="3188692"/>
            <a:ext cx="355258" cy="356205"/>
            <a:chOff x="-46409700" y="3569100"/>
            <a:chExt cx="300100" cy="300900"/>
          </a:xfrm>
        </p:grpSpPr>
        <p:sp>
          <p:nvSpPr>
            <p:cNvPr id="7117" name="Google Shape;7117;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9"/>
          <p:cNvGrpSpPr/>
          <p:nvPr/>
        </p:nvGrpSpPr>
        <p:grpSpPr>
          <a:xfrm>
            <a:off x="2174847" y="3624124"/>
            <a:ext cx="379497" cy="358070"/>
            <a:chOff x="-46422300" y="3936925"/>
            <a:chExt cx="320575" cy="302475"/>
          </a:xfrm>
        </p:grpSpPr>
        <p:sp>
          <p:nvSpPr>
            <p:cNvPr id="7123" name="Google Shape;7123;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9"/>
          <p:cNvGrpSpPr/>
          <p:nvPr/>
        </p:nvGrpSpPr>
        <p:grpSpPr>
          <a:xfrm>
            <a:off x="3952426" y="3178452"/>
            <a:ext cx="356205" cy="355258"/>
            <a:chOff x="-44914800" y="3560450"/>
            <a:chExt cx="300900" cy="300100"/>
          </a:xfrm>
        </p:grpSpPr>
        <p:sp>
          <p:nvSpPr>
            <p:cNvPr id="7126" name="Google Shape;7126;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89"/>
          <p:cNvGrpSpPr/>
          <p:nvPr/>
        </p:nvGrpSpPr>
        <p:grpSpPr>
          <a:xfrm>
            <a:off x="1707478" y="1387086"/>
            <a:ext cx="354311" cy="354104"/>
            <a:chOff x="-49764975" y="3183375"/>
            <a:chExt cx="299300" cy="299125"/>
          </a:xfrm>
        </p:grpSpPr>
        <p:sp>
          <p:nvSpPr>
            <p:cNvPr id="7132" name="Google Shape;7132;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9"/>
          <p:cNvGrpSpPr/>
          <p:nvPr/>
        </p:nvGrpSpPr>
        <p:grpSpPr>
          <a:xfrm>
            <a:off x="1707478" y="1822547"/>
            <a:ext cx="354311" cy="355909"/>
            <a:chOff x="-49764975" y="3551225"/>
            <a:chExt cx="299300" cy="300650"/>
          </a:xfrm>
        </p:grpSpPr>
        <p:sp>
          <p:nvSpPr>
            <p:cNvPr id="7142" name="Google Shape;7142;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9"/>
          <p:cNvGrpSpPr/>
          <p:nvPr/>
        </p:nvGrpSpPr>
        <p:grpSpPr>
          <a:xfrm>
            <a:off x="1705140" y="2259310"/>
            <a:ext cx="358987" cy="355525"/>
            <a:chOff x="-49766550" y="3920175"/>
            <a:chExt cx="303250" cy="300325"/>
          </a:xfrm>
        </p:grpSpPr>
        <p:sp>
          <p:nvSpPr>
            <p:cNvPr id="7154" name="Google Shape;7154;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9"/>
          <p:cNvGrpSpPr/>
          <p:nvPr/>
        </p:nvGrpSpPr>
        <p:grpSpPr>
          <a:xfrm>
            <a:off x="3920671" y="1407358"/>
            <a:ext cx="357123" cy="354341"/>
            <a:chOff x="-47892800" y="3200500"/>
            <a:chExt cx="301675" cy="299325"/>
          </a:xfrm>
        </p:grpSpPr>
        <p:sp>
          <p:nvSpPr>
            <p:cNvPr id="7159" name="Google Shape;7159;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9"/>
          <p:cNvGrpSpPr/>
          <p:nvPr/>
        </p:nvGrpSpPr>
        <p:grpSpPr>
          <a:xfrm>
            <a:off x="3984537" y="1843707"/>
            <a:ext cx="229391" cy="355258"/>
            <a:chOff x="-47839250" y="3569100"/>
            <a:chExt cx="193775" cy="300100"/>
          </a:xfrm>
        </p:grpSpPr>
        <p:sp>
          <p:nvSpPr>
            <p:cNvPr id="7166" name="Google Shape;7166;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9"/>
          <p:cNvGrpSpPr/>
          <p:nvPr/>
        </p:nvGrpSpPr>
        <p:grpSpPr>
          <a:xfrm>
            <a:off x="3921603" y="2280056"/>
            <a:ext cx="355258" cy="356205"/>
            <a:chOff x="-47892800" y="3937700"/>
            <a:chExt cx="300100" cy="300900"/>
          </a:xfrm>
        </p:grpSpPr>
        <p:sp>
          <p:nvSpPr>
            <p:cNvPr id="7173" name="Google Shape;7173;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9"/>
          <p:cNvGrpSpPr/>
          <p:nvPr/>
        </p:nvGrpSpPr>
        <p:grpSpPr>
          <a:xfrm>
            <a:off x="2626898" y="2773770"/>
            <a:ext cx="355258" cy="311458"/>
            <a:chOff x="-46042675" y="3218600"/>
            <a:chExt cx="300100" cy="263100"/>
          </a:xfrm>
        </p:grpSpPr>
        <p:sp>
          <p:nvSpPr>
            <p:cNvPr id="7182" name="Google Shape;7182;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9"/>
          <p:cNvGrpSpPr/>
          <p:nvPr/>
        </p:nvGrpSpPr>
        <p:grpSpPr>
          <a:xfrm>
            <a:off x="2626898" y="3188219"/>
            <a:ext cx="355258" cy="323118"/>
            <a:chOff x="-46042675" y="3568700"/>
            <a:chExt cx="300100" cy="272950"/>
          </a:xfrm>
        </p:grpSpPr>
        <p:sp>
          <p:nvSpPr>
            <p:cNvPr id="7189" name="Google Shape;7189;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89"/>
          <p:cNvGrpSpPr/>
          <p:nvPr/>
        </p:nvGrpSpPr>
        <p:grpSpPr>
          <a:xfrm>
            <a:off x="2668849" y="3625189"/>
            <a:ext cx="271357" cy="356057"/>
            <a:chOff x="-46007225" y="3937825"/>
            <a:chExt cx="229225" cy="300775"/>
          </a:xfrm>
        </p:grpSpPr>
        <p:sp>
          <p:nvSpPr>
            <p:cNvPr id="7194" name="Google Shape;7194;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9"/>
          <p:cNvGrpSpPr/>
          <p:nvPr/>
        </p:nvGrpSpPr>
        <p:grpSpPr>
          <a:xfrm>
            <a:off x="3974341" y="3615275"/>
            <a:ext cx="312375" cy="357596"/>
            <a:chOff x="-44895900" y="3929450"/>
            <a:chExt cx="263875" cy="302075"/>
          </a:xfrm>
        </p:grpSpPr>
        <p:sp>
          <p:nvSpPr>
            <p:cNvPr id="7205" name="Google Shape;7205;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9"/>
          <p:cNvGrpSpPr/>
          <p:nvPr/>
        </p:nvGrpSpPr>
        <p:grpSpPr>
          <a:xfrm>
            <a:off x="2148160" y="1398036"/>
            <a:ext cx="356205" cy="332885"/>
            <a:chOff x="-49397175" y="3192625"/>
            <a:chExt cx="300900" cy="281200"/>
          </a:xfrm>
        </p:grpSpPr>
        <p:sp>
          <p:nvSpPr>
            <p:cNvPr id="7212" name="Google Shape;7212;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9"/>
          <p:cNvGrpSpPr/>
          <p:nvPr/>
        </p:nvGrpSpPr>
        <p:grpSpPr>
          <a:xfrm>
            <a:off x="2174263" y="1822251"/>
            <a:ext cx="304000" cy="356205"/>
            <a:chOff x="-49375900" y="3550975"/>
            <a:chExt cx="256800" cy="300900"/>
          </a:xfrm>
        </p:grpSpPr>
        <p:sp>
          <p:nvSpPr>
            <p:cNvPr id="7220" name="Google Shape;7220;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9"/>
          <p:cNvGrpSpPr/>
          <p:nvPr/>
        </p:nvGrpSpPr>
        <p:grpSpPr>
          <a:xfrm>
            <a:off x="2169616" y="2259546"/>
            <a:ext cx="313293" cy="356205"/>
            <a:chOff x="-49378250" y="3920375"/>
            <a:chExt cx="264650" cy="300900"/>
          </a:xfrm>
        </p:grpSpPr>
        <p:sp>
          <p:nvSpPr>
            <p:cNvPr id="7232" name="Google Shape;7232;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9"/>
          <p:cNvGrpSpPr/>
          <p:nvPr/>
        </p:nvGrpSpPr>
        <p:grpSpPr>
          <a:xfrm>
            <a:off x="888604" y="2752344"/>
            <a:ext cx="312375" cy="357123"/>
            <a:chOff x="-47505300" y="3200500"/>
            <a:chExt cx="263875" cy="301675"/>
          </a:xfrm>
        </p:grpSpPr>
        <p:sp>
          <p:nvSpPr>
            <p:cNvPr id="7240" name="Google Shape;7240;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9"/>
          <p:cNvGrpSpPr/>
          <p:nvPr/>
        </p:nvGrpSpPr>
        <p:grpSpPr>
          <a:xfrm>
            <a:off x="866704" y="3188692"/>
            <a:ext cx="356176" cy="355051"/>
            <a:chOff x="-47524975" y="3569100"/>
            <a:chExt cx="300875" cy="299925"/>
          </a:xfrm>
        </p:grpSpPr>
        <p:sp>
          <p:nvSpPr>
            <p:cNvPr id="7254" name="Google Shape;7254;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9"/>
          <p:cNvGrpSpPr/>
          <p:nvPr/>
        </p:nvGrpSpPr>
        <p:grpSpPr>
          <a:xfrm>
            <a:off x="867162" y="3667954"/>
            <a:ext cx="355258" cy="270410"/>
            <a:chOff x="-47523400" y="3973950"/>
            <a:chExt cx="300100" cy="228425"/>
          </a:xfrm>
        </p:grpSpPr>
        <p:sp>
          <p:nvSpPr>
            <p:cNvPr id="7260" name="Google Shape;7260;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9"/>
          <p:cNvGrpSpPr/>
          <p:nvPr/>
        </p:nvGrpSpPr>
        <p:grpSpPr>
          <a:xfrm>
            <a:off x="3072283" y="2750953"/>
            <a:ext cx="354341" cy="357596"/>
            <a:chOff x="-45673275" y="3199325"/>
            <a:chExt cx="299325" cy="302075"/>
          </a:xfrm>
        </p:grpSpPr>
        <p:sp>
          <p:nvSpPr>
            <p:cNvPr id="7266" name="Google Shape;7266;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9"/>
          <p:cNvGrpSpPr/>
          <p:nvPr/>
        </p:nvGrpSpPr>
        <p:grpSpPr>
          <a:xfrm>
            <a:off x="3071351" y="3209202"/>
            <a:ext cx="356205" cy="314240"/>
            <a:chOff x="-45674075" y="3586425"/>
            <a:chExt cx="300900" cy="265450"/>
          </a:xfrm>
        </p:grpSpPr>
        <p:sp>
          <p:nvSpPr>
            <p:cNvPr id="7270" name="Google Shape;7270;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9"/>
          <p:cNvGrpSpPr/>
          <p:nvPr/>
        </p:nvGrpSpPr>
        <p:grpSpPr>
          <a:xfrm>
            <a:off x="3072283" y="3625041"/>
            <a:ext cx="354341" cy="356205"/>
            <a:chOff x="-45673275" y="3937700"/>
            <a:chExt cx="299325" cy="300900"/>
          </a:xfrm>
        </p:grpSpPr>
        <p:sp>
          <p:nvSpPr>
            <p:cNvPr id="7273" name="Google Shape;7273;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9"/>
          <p:cNvGrpSpPr/>
          <p:nvPr/>
        </p:nvGrpSpPr>
        <p:grpSpPr>
          <a:xfrm>
            <a:off x="2186449" y="4117825"/>
            <a:ext cx="356205" cy="356205"/>
            <a:chOff x="-44512325" y="3176075"/>
            <a:chExt cx="300900" cy="300900"/>
          </a:xfrm>
        </p:grpSpPr>
        <p:sp>
          <p:nvSpPr>
            <p:cNvPr id="7280" name="Google Shape;7280;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9"/>
          <p:cNvGrpSpPr/>
          <p:nvPr/>
        </p:nvGrpSpPr>
        <p:grpSpPr>
          <a:xfrm>
            <a:off x="2589789" y="1386849"/>
            <a:ext cx="354341" cy="354341"/>
            <a:chOff x="-49027775" y="3183175"/>
            <a:chExt cx="299325" cy="299325"/>
          </a:xfrm>
        </p:grpSpPr>
        <p:sp>
          <p:nvSpPr>
            <p:cNvPr id="7284" name="Google Shape;7284;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9"/>
          <p:cNvGrpSpPr/>
          <p:nvPr/>
        </p:nvGrpSpPr>
        <p:grpSpPr>
          <a:xfrm>
            <a:off x="2589330" y="1822251"/>
            <a:ext cx="355258" cy="357152"/>
            <a:chOff x="-49027775" y="3550975"/>
            <a:chExt cx="300100" cy="301700"/>
          </a:xfrm>
        </p:grpSpPr>
        <p:sp>
          <p:nvSpPr>
            <p:cNvPr id="7289" name="Google Shape;7289;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9"/>
          <p:cNvGrpSpPr/>
          <p:nvPr/>
        </p:nvGrpSpPr>
        <p:grpSpPr>
          <a:xfrm>
            <a:off x="2587406" y="2259310"/>
            <a:ext cx="359106" cy="355525"/>
            <a:chOff x="-49031025" y="3920175"/>
            <a:chExt cx="303350" cy="300325"/>
          </a:xfrm>
        </p:grpSpPr>
        <p:sp>
          <p:nvSpPr>
            <p:cNvPr id="7300" name="Google Shape;7300;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9"/>
          <p:cNvGrpSpPr/>
          <p:nvPr/>
        </p:nvGrpSpPr>
        <p:grpSpPr>
          <a:xfrm>
            <a:off x="1303511" y="2752344"/>
            <a:ext cx="356176" cy="354341"/>
            <a:chOff x="-47155575" y="3200500"/>
            <a:chExt cx="300875" cy="299325"/>
          </a:xfrm>
        </p:grpSpPr>
        <p:sp>
          <p:nvSpPr>
            <p:cNvPr id="7307" name="Google Shape;7307;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9"/>
          <p:cNvGrpSpPr/>
          <p:nvPr/>
        </p:nvGrpSpPr>
        <p:grpSpPr>
          <a:xfrm>
            <a:off x="1303970" y="3188692"/>
            <a:ext cx="355258" cy="355258"/>
            <a:chOff x="-47154800" y="3569100"/>
            <a:chExt cx="300100" cy="300100"/>
          </a:xfrm>
        </p:grpSpPr>
        <p:sp>
          <p:nvSpPr>
            <p:cNvPr id="7314" name="Google Shape;7314;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9"/>
          <p:cNvGrpSpPr/>
          <p:nvPr/>
        </p:nvGrpSpPr>
        <p:grpSpPr>
          <a:xfrm>
            <a:off x="1304443" y="3626905"/>
            <a:ext cx="354311" cy="353423"/>
            <a:chOff x="-47154000" y="3939275"/>
            <a:chExt cx="299300" cy="298550"/>
          </a:xfrm>
        </p:grpSpPr>
        <p:sp>
          <p:nvSpPr>
            <p:cNvPr id="7321" name="Google Shape;7321;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9"/>
          <p:cNvGrpSpPr/>
          <p:nvPr/>
        </p:nvGrpSpPr>
        <p:grpSpPr>
          <a:xfrm>
            <a:off x="3529733" y="2752344"/>
            <a:ext cx="312375" cy="354341"/>
            <a:chOff x="-45286550" y="3200500"/>
            <a:chExt cx="263875" cy="299325"/>
          </a:xfrm>
        </p:grpSpPr>
        <p:sp>
          <p:nvSpPr>
            <p:cNvPr id="7326" name="Google Shape;7326;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9"/>
          <p:cNvGrpSpPr/>
          <p:nvPr/>
        </p:nvGrpSpPr>
        <p:grpSpPr>
          <a:xfrm>
            <a:off x="3529733" y="3189639"/>
            <a:ext cx="312375" cy="354311"/>
            <a:chOff x="-45286550" y="3569900"/>
            <a:chExt cx="263875" cy="299300"/>
          </a:xfrm>
        </p:grpSpPr>
        <p:sp>
          <p:nvSpPr>
            <p:cNvPr id="7330" name="Google Shape;7330;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9"/>
          <p:cNvGrpSpPr/>
          <p:nvPr/>
        </p:nvGrpSpPr>
        <p:grpSpPr>
          <a:xfrm>
            <a:off x="3540920" y="3625988"/>
            <a:ext cx="290001" cy="355258"/>
            <a:chOff x="-45277900" y="3938500"/>
            <a:chExt cx="244975" cy="300100"/>
          </a:xfrm>
        </p:grpSpPr>
        <p:sp>
          <p:nvSpPr>
            <p:cNvPr id="7337" name="Google Shape;7337;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9"/>
          <p:cNvGrpSpPr/>
          <p:nvPr/>
        </p:nvGrpSpPr>
        <p:grpSpPr>
          <a:xfrm>
            <a:off x="2626869" y="4095090"/>
            <a:ext cx="355258" cy="355258"/>
            <a:chOff x="-44502875" y="3576975"/>
            <a:chExt cx="300100" cy="300100"/>
          </a:xfrm>
        </p:grpSpPr>
        <p:sp>
          <p:nvSpPr>
            <p:cNvPr id="7342" name="Google Shape;7342;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9"/>
          <p:cNvGrpSpPr/>
          <p:nvPr/>
        </p:nvGrpSpPr>
        <p:grpSpPr>
          <a:xfrm>
            <a:off x="4835456" y="1828361"/>
            <a:ext cx="356196" cy="354670"/>
            <a:chOff x="-13946200" y="3647075"/>
            <a:chExt cx="353650" cy="352100"/>
          </a:xfrm>
        </p:grpSpPr>
        <p:sp>
          <p:nvSpPr>
            <p:cNvPr id="7346" name="Google Shape;7346;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9"/>
          <p:cNvGrpSpPr/>
          <p:nvPr/>
        </p:nvGrpSpPr>
        <p:grpSpPr>
          <a:xfrm>
            <a:off x="6618849" y="1387844"/>
            <a:ext cx="357002" cy="354267"/>
            <a:chOff x="-12163025" y="3214275"/>
            <a:chExt cx="354450" cy="351700"/>
          </a:xfrm>
        </p:grpSpPr>
        <p:sp>
          <p:nvSpPr>
            <p:cNvPr id="7353" name="Google Shape;7353;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9"/>
          <p:cNvGrpSpPr/>
          <p:nvPr/>
        </p:nvGrpSpPr>
        <p:grpSpPr>
          <a:xfrm>
            <a:off x="6619629" y="1827581"/>
            <a:ext cx="355441" cy="356232"/>
            <a:chOff x="-12160675" y="3647875"/>
            <a:chExt cx="352900" cy="353650"/>
          </a:xfrm>
        </p:grpSpPr>
        <p:sp>
          <p:nvSpPr>
            <p:cNvPr id="7357" name="Google Shape;7357;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9"/>
          <p:cNvGrpSpPr/>
          <p:nvPr/>
        </p:nvGrpSpPr>
        <p:grpSpPr>
          <a:xfrm>
            <a:off x="6630345" y="2272036"/>
            <a:ext cx="354635" cy="356232"/>
            <a:chOff x="-12160675" y="4081850"/>
            <a:chExt cx="352100" cy="353650"/>
          </a:xfrm>
        </p:grpSpPr>
        <p:sp>
          <p:nvSpPr>
            <p:cNvPr id="7365" name="Google Shape;7365;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9"/>
          <p:cNvGrpSpPr/>
          <p:nvPr/>
        </p:nvGrpSpPr>
        <p:grpSpPr>
          <a:xfrm>
            <a:off x="4835311" y="2746480"/>
            <a:ext cx="355416" cy="355652"/>
            <a:chOff x="-10391650" y="3180600"/>
            <a:chExt cx="352875" cy="353075"/>
          </a:xfrm>
        </p:grpSpPr>
        <p:sp>
          <p:nvSpPr>
            <p:cNvPr id="7372" name="Google Shape;7372;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9"/>
          <p:cNvGrpSpPr/>
          <p:nvPr/>
        </p:nvGrpSpPr>
        <p:grpSpPr>
          <a:xfrm>
            <a:off x="4835310" y="3223278"/>
            <a:ext cx="354635" cy="353890"/>
            <a:chOff x="-10390875" y="3616350"/>
            <a:chExt cx="352100" cy="351325"/>
          </a:xfrm>
        </p:grpSpPr>
        <p:sp>
          <p:nvSpPr>
            <p:cNvPr id="7379" name="Google Shape;7379;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9"/>
          <p:cNvGrpSpPr/>
          <p:nvPr/>
        </p:nvGrpSpPr>
        <p:grpSpPr>
          <a:xfrm>
            <a:off x="7502285" y="2747943"/>
            <a:ext cx="312585" cy="354670"/>
            <a:chOff x="-10370400" y="4049550"/>
            <a:chExt cx="310350" cy="352100"/>
          </a:xfrm>
        </p:grpSpPr>
        <p:sp>
          <p:nvSpPr>
            <p:cNvPr id="7383" name="Google Shape;7383;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9"/>
          <p:cNvGrpSpPr/>
          <p:nvPr/>
        </p:nvGrpSpPr>
        <p:grpSpPr>
          <a:xfrm>
            <a:off x="6606541" y="2746884"/>
            <a:ext cx="379236" cy="354847"/>
            <a:chOff x="-8674650" y="3210975"/>
            <a:chExt cx="376525" cy="352275"/>
          </a:xfrm>
        </p:grpSpPr>
        <p:sp>
          <p:nvSpPr>
            <p:cNvPr id="7389" name="Google Shape;7389;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9"/>
          <p:cNvGrpSpPr/>
          <p:nvPr/>
        </p:nvGrpSpPr>
        <p:grpSpPr>
          <a:xfrm>
            <a:off x="5278038" y="1828361"/>
            <a:ext cx="356221" cy="354670"/>
            <a:chOff x="-13512225" y="3647075"/>
            <a:chExt cx="353675" cy="352100"/>
          </a:xfrm>
        </p:grpSpPr>
        <p:sp>
          <p:nvSpPr>
            <p:cNvPr id="7396" name="Google Shape;7396;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89"/>
          <p:cNvGrpSpPr/>
          <p:nvPr/>
        </p:nvGrpSpPr>
        <p:grpSpPr>
          <a:xfrm>
            <a:off x="5288351" y="2272427"/>
            <a:ext cx="356221" cy="355451"/>
            <a:chOff x="-13512225" y="4080275"/>
            <a:chExt cx="353675" cy="352875"/>
          </a:xfrm>
        </p:grpSpPr>
        <p:sp>
          <p:nvSpPr>
            <p:cNvPr id="7407" name="Google Shape;7407;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89"/>
          <p:cNvGrpSpPr/>
          <p:nvPr/>
        </p:nvGrpSpPr>
        <p:grpSpPr>
          <a:xfrm>
            <a:off x="7061431" y="1419788"/>
            <a:ext cx="356196" cy="290379"/>
            <a:chOff x="-11728250" y="3245400"/>
            <a:chExt cx="353650" cy="288275"/>
          </a:xfrm>
        </p:grpSpPr>
        <p:sp>
          <p:nvSpPr>
            <p:cNvPr id="7419" name="Google Shape;7419;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9"/>
          <p:cNvGrpSpPr/>
          <p:nvPr/>
        </p:nvGrpSpPr>
        <p:grpSpPr>
          <a:xfrm>
            <a:off x="7093939" y="2272427"/>
            <a:ext cx="311804" cy="355451"/>
            <a:chOff x="-11703850" y="4081850"/>
            <a:chExt cx="309575" cy="352875"/>
          </a:xfrm>
        </p:grpSpPr>
        <p:sp>
          <p:nvSpPr>
            <p:cNvPr id="7425" name="Google Shape;7425;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9"/>
          <p:cNvGrpSpPr/>
          <p:nvPr/>
        </p:nvGrpSpPr>
        <p:grpSpPr>
          <a:xfrm>
            <a:off x="5282595" y="2746580"/>
            <a:ext cx="357002" cy="355451"/>
            <a:chOff x="-9958475" y="3180025"/>
            <a:chExt cx="354450" cy="352875"/>
          </a:xfrm>
        </p:grpSpPr>
        <p:sp>
          <p:nvSpPr>
            <p:cNvPr id="7434" name="Google Shape;7434;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9"/>
          <p:cNvGrpSpPr/>
          <p:nvPr/>
        </p:nvGrpSpPr>
        <p:grpSpPr>
          <a:xfrm>
            <a:off x="5291722" y="3222561"/>
            <a:ext cx="337966" cy="355325"/>
            <a:chOff x="-9949025" y="3615575"/>
            <a:chExt cx="335550" cy="352750"/>
          </a:xfrm>
        </p:grpSpPr>
        <p:sp>
          <p:nvSpPr>
            <p:cNvPr id="7438" name="Google Shape;7438;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9"/>
          <p:cNvGrpSpPr/>
          <p:nvPr/>
        </p:nvGrpSpPr>
        <p:grpSpPr>
          <a:xfrm>
            <a:off x="7926568" y="2746067"/>
            <a:ext cx="360175" cy="358423"/>
            <a:chOff x="-9961625" y="4048175"/>
            <a:chExt cx="357600" cy="355825"/>
          </a:xfrm>
        </p:grpSpPr>
        <p:sp>
          <p:nvSpPr>
            <p:cNvPr id="7442" name="Google Shape;7442;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9"/>
          <p:cNvGrpSpPr/>
          <p:nvPr/>
        </p:nvGrpSpPr>
        <p:grpSpPr>
          <a:xfrm>
            <a:off x="6613289" y="3221579"/>
            <a:ext cx="364959" cy="357289"/>
            <a:chOff x="-8680950" y="3624225"/>
            <a:chExt cx="362350" cy="354700"/>
          </a:xfrm>
        </p:grpSpPr>
        <p:sp>
          <p:nvSpPr>
            <p:cNvPr id="7449" name="Google Shape;7449;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9"/>
          <p:cNvGrpSpPr/>
          <p:nvPr/>
        </p:nvGrpSpPr>
        <p:grpSpPr>
          <a:xfrm>
            <a:off x="5749533" y="1387239"/>
            <a:ext cx="313365" cy="355476"/>
            <a:chOff x="-13056975" y="3212300"/>
            <a:chExt cx="311125" cy="352900"/>
          </a:xfrm>
        </p:grpSpPr>
        <p:sp>
          <p:nvSpPr>
            <p:cNvPr id="7456" name="Google Shape;7456;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9"/>
          <p:cNvGrpSpPr/>
          <p:nvPr/>
        </p:nvGrpSpPr>
        <p:grpSpPr>
          <a:xfrm>
            <a:off x="5726921" y="1828034"/>
            <a:ext cx="358588" cy="355325"/>
            <a:chOff x="-13077450" y="3647075"/>
            <a:chExt cx="356025" cy="352750"/>
          </a:xfrm>
        </p:grpSpPr>
        <p:sp>
          <p:nvSpPr>
            <p:cNvPr id="7461" name="Google Shape;7461;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9"/>
          <p:cNvGrpSpPr/>
          <p:nvPr/>
        </p:nvGrpSpPr>
        <p:grpSpPr>
          <a:xfrm>
            <a:off x="5738027" y="2271633"/>
            <a:ext cx="357002" cy="357037"/>
            <a:chOff x="-13079025" y="4079475"/>
            <a:chExt cx="354450" cy="354450"/>
          </a:xfrm>
        </p:grpSpPr>
        <p:sp>
          <p:nvSpPr>
            <p:cNvPr id="7465" name="Google Shape;7465;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9"/>
          <p:cNvGrpSpPr/>
          <p:nvPr/>
        </p:nvGrpSpPr>
        <p:grpSpPr>
          <a:xfrm>
            <a:off x="7511094" y="1387642"/>
            <a:ext cx="356221" cy="354670"/>
            <a:chOff x="-11292700" y="3213875"/>
            <a:chExt cx="353675" cy="352100"/>
          </a:xfrm>
        </p:grpSpPr>
        <p:sp>
          <p:nvSpPr>
            <p:cNvPr id="7470" name="Google Shape;7470;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9"/>
          <p:cNvGrpSpPr/>
          <p:nvPr/>
        </p:nvGrpSpPr>
        <p:grpSpPr>
          <a:xfrm>
            <a:off x="7505152" y="1827581"/>
            <a:ext cx="368106" cy="356232"/>
            <a:chOff x="-11299000" y="3647875"/>
            <a:chExt cx="365475" cy="353650"/>
          </a:xfrm>
        </p:grpSpPr>
        <p:sp>
          <p:nvSpPr>
            <p:cNvPr id="7478" name="Google Shape;7478;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9"/>
          <p:cNvGrpSpPr/>
          <p:nvPr/>
        </p:nvGrpSpPr>
        <p:grpSpPr>
          <a:xfrm>
            <a:off x="7520614" y="2283532"/>
            <a:ext cx="357808" cy="333240"/>
            <a:chOff x="-11295075" y="4092875"/>
            <a:chExt cx="355250" cy="330825"/>
          </a:xfrm>
        </p:grpSpPr>
        <p:sp>
          <p:nvSpPr>
            <p:cNvPr id="7485" name="Google Shape;7485;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9"/>
          <p:cNvGrpSpPr/>
          <p:nvPr/>
        </p:nvGrpSpPr>
        <p:grpSpPr>
          <a:xfrm>
            <a:off x="5746214" y="2746580"/>
            <a:ext cx="312585" cy="355451"/>
            <a:chOff x="-9500075" y="3180800"/>
            <a:chExt cx="310350" cy="352875"/>
          </a:xfrm>
        </p:grpSpPr>
        <p:sp>
          <p:nvSpPr>
            <p:cNvPr id="7491" name="Google Shape;7491;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9"/>
          <p:cNvGrpSpPr/>
          <p:nvPr/>
        </p:nvGrpSpPr>
        <p:grpSpPr>
          <a:xfrm>
            <a:off x="5724005" y="3222095"/>
            <a:ext cx="356221" cy="356257"/>
            <a:chOff x="-9523700" y="3614000"/>
            <a:chExt cx="353675" cy="353675"/>
          </a:xfrm>
        </p:grpSpPr>
        <p:sp>
          <p:nvSpPr>
            <p:cNvPr id="7501" name="Google Shape;7501;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9"/>
          <p:cNvGrpSpPr/>
          <p:nvPr/>
        </p:nvGrpSpPr>
        <p:grpSpPr>
          <a:xfrm>
            <a:off x="7508956" y="3244737"/>
            <a:ext cx="356221" cy="354670"/>
            <a:chOff x="-9523700" y="4049550"/>
            <a:chExt cx="353675" cy="352100"/>
          </a:xfrm>
        </p:grpSpPr>
        <p:sp>
          <p:nvSpPr>
            <p:cNvPr id="7511" name="Google Shape;7511;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9"/>
          <p:cNvGrpSpPr/>
          <p:nvPr/>
        </p:nvGrpSpPr>
        <p:grpSpPr>
          <a:xfrm>
            <a:off x="7065071" y="3244710"/>
            <a:ext cx="357002" cy="311029"/>
            <a:chOff x="-8209150" y="3659675"/>
            <a:chExt cx="354450" cy="308775"/>
          </a:xfrm>
        </p:grpSpPr>
        <p:sp>
          <p:nvSpPr>
            <p:cNvPr id="7519" name="Google Shape;7519;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9"/>
          <p:cNvGrpSpPr/>
          <p:nvPr/>
        </p:nvGrpSpPr>
        <p:grpSpPr>
          <a:xfrm>
            <a:off x="6178632" y="2273623"/>
            <a:ext cx="356221" cy="353059"/>
            <a:chOff x="-12643475" y="4081850"/>
            <a:chExt cx="353675" cy="350500"/>
          </a:xfrm>
        </p:grpSpPr>
        <p:sp>
          <p:nvSpPr>
            <p:cNvPr id="7526" name="Google Shape;7526;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0" name="Google Shape;7530;p8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1" name="Google Shape;7531;p89"/>
          <p:cNvGrpSpPr/>
          <p:nvPr/>
        </p:nvGrpSpPr>
        <p:grpSpPr>
          <a:xfrm>
            <a:off x="7961232" y="2283532"/>
            <a:ext cx="356221" cy="333240"/>
            <a:chOff x="-10858725" y="4092875"/>
            <a:chExt cx="353675" cy="330825"/>
          </a:xfrm>
        </p:grpSpPr>
        <p:sp>
          <p:nvSpPr>
            <p:cNvPr id="7532" name="Google Shape;7532;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9"/>
          <p:cNvGrpSpPr/>
          <p:nvPr/>
        </p:nvGrpSpPr>
        <p:grpSpPr>
          <a:xfrm>
            <a:off x="6219755" y="3222498"/>
            <a:ext cx="252278" cy="355451"/>
            <a:chOff x="-9039300" y="3614000"/>
            <a:chExt cx="250475" cy="352875"/>
          </a:xfrm>
        </p:grpSpPr>
        <p:sp>
          <p:nvSpPr>
            <p:cNvPr id="7539" name="Google Shape;7539;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9"/>
          <p:cNvGrpSpPr/>
          <p:nvPr/>
        </p:nvGrpSpPr>
        <p:grpSpPr>
          <a:xfrm>
            <a:off x="7951721" y="3244737"/>
            <a:ext cx="354635" cy="354670"/>
            <a:chOff x="-9088150" y="4049550"/>
            <a:chExt cx="352100" cy="352100"/>
          </a:xfrm>
        </p:grpSpPr>
        <p:sp>
          <p:nvSpPr>
            <p:cNvPr id="7542" name="Google Shape;7542;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9"/>
          <p:cNvGrpSpPr/>
          <p:nvPr/>
        </p:nvGrpSpPr>
        <p:grpSpPr>
          <a:xfrm>
            <a:off x="7086085" y="2746970"/>
            <a:ext cx="315757" cy="354670"/>
            <a:chOff x="-8191825" y="3174500"/>
            <a:chExt cx="313500" cy="352100"/>
          </a:xfrm>
        </p:grpSpPr>
        <p:sp>
          <p:nvSpPr>
            <p:cNvPr id="7549" name="Google Shape;7549;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9"/>
          <p:cNvGrpSpPr/>
          <p:nvPr/>
        </p:nvGrpSpPr>
        <p:grpSpPr>
          <a:xfrm>
            <a:off x="4835443" y="1387491"/>
            <a:ext cx="356221" cy="354973"/>
            <a:chOff x="-13947000" y="3212800"/>
            <a:chExt cx="353675" cy="352400"/>
          </a:xfrm>
        </p:grpSpPr>
        <p:sp>
          <p:nvSpPr>
            <p:cNvPr id="7553" name="Google Shape;7553;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5" name="Google Shape;7555;p8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6" name="Google Shape;7556;p89"/>
          <p:cNvGrpSpPr/>
          <p:nvPr/>
        </p:nvGrpSpPr>
        <p:grpSpPr>
          <a:xfrm>
            <a:off x="5278038" y="1386849"/>
            <a:ext cx="356221" cy="356257"/>
            <a:chOff x="-13512225" y="3211525"/>
            <a:chExt cx="353675" cy="353675"/>
          </a:xfrm>
        </p:grpSpPr>
        <p:sp>
          <p:nvSpPr>
            <p:cNvPr id="7557" name="Google Shape;7557;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9"/>
          <p:cNvGrpSpPr/>
          <p:nvPr/>
        </p:nvGrpSpPr>
        <p:grpSpPr>
          <a:xfrm>
            <a:off x="6168320" y="1387239"/>
            <a:ext cx="356221" cy="355476"/>
            <a:chOff x="-12643475" y="3212300"/>
            <a:chExt cx="353675" cy="352900"/>
          </a:xfrm>
        </p:grpSpPr>
        <p:sp>
          <p:nvSpPr>
            <p:cNvPr id="7563" name="Google Shape;7563;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9"/>
          <p:cNvGrpSpPr/>
          <p:nvPr/>
        </p:nvGrpSpPr>
        <p:grpSpPr>
          <a:xfrm>
            <a:off x="6168320" y="1839013"/>
            <a:ext cx="356221" cy="333366"/>
            <a:chOff x="-12643475" y="3657325"/>
            <a:chExt cx="353675" cy="330950"/>
          </a:xfrm>
        </p:grpSpPr>
        <p:sp>
          <p:nvSpPr>
            <p:cNvPr id="7573" name="Google Shape;7573;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9"/>
          <p:cNvGrpSpPr/>
          <p:nvPr/>
        </p:nvGrpSpPr>
        <p:grpSpPr>
          <a:xfrm>
            <a:off x="7951322" y="1387642"/>
            <a:ext cx="355416" cy="354670"/>
            <a:chOff x="-10857925" y="3213875"/>
            <a:chExt cx="352875" cy="352100"/>
          </a:xfrm>
        </p:grpSpPr>
        <p:sp>
          <p:nvSpPr>
            <p:cNvPr id="7580" name="Google Shape;7580;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9"/>
          <p:cNvGrpSpPr/>
          <p:nvPr/>
        </p:nvGrpSpPr>
        <p:grpSpPr>
          <a:xfrm>
            <a:off x="6168237" y="2747071"/>
            <a:ext cx="356096" cy="354469"/>
            <a:chOff x="-9089725" y="3180200"/>
            <a:chExt cx="353550" cy="351900"/>
          </a:xfrm>
        </p:grpSpPr>
        <p:sp>
          <p:nvSpPr>
            <p:cNvPr id="7591" name="Google Shape;7591;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9"/>
          <p:cNvGrpSpPr/>
          <p:nvPr/>
        </p:nvGrpSpPr>
        <p:grpSpPr>
          <a:xfrm>
            <a:off x="7060235" y="1826875"/>
            <a:ext cx="358588" cy="357642"/>
            <a:chOff x="7083760" y="1971660"/>
            <a:chExt cx="358588" cy="357642"/>
          </a:xfrm>
        </p:grpSpPr>
        <p:sp>
          <p:nvSpPr>
            <p:cNvPr id="7594" name="Google Shape;7594;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6" name="Google Shape;7606;p8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07" name="Google Shape;7607;p8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11" name="Shape 7611"/>
        <p:cNvGrpSpPr/>
        <p:nvPr/>
      </p:nvGrpSpPr>
      <p:grpSpPr>
        <a:xfrm>
          <a:off x="0" y="0"/>
          <a:ext cx="0" cy="0"/>
          <a:chOff x="0" y="0"/>
          <a:chExt cx="0" cy="0"/>
        </a:xfrm>
      </p:grpSpPr>
      <p:sp>
        <p:nvSpPr>
          <p:cNvPr id="7612" name="Google Shape;7612;p9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3" name="Google Shape;7613;p90"/>
          <p:cNvGrpSpPr/>
          <p:nvPr/>
        </p:nvGrpSpPr>
        <p:grpSpPr>
          <a:xfrm>
            <a:off x="719610" y="2243507"/>
            <a:ext cx="452798" cy="449473"/>
            <a:chOff x="-21322300" y="3693325"/>
            <a:chExt cx="306400" cy="304150"/>
          </a:xfrm>
        </p:grpSpPr>
        <p:sp>
          <p:nvSpPr>
            <p:cNvPr id="7614" name="Google Shape;7614;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90"/>
          <p:cNvGrpSpPr/>
          <p:nvPr/>
        </p:nvGrpSpPr>
        <p:grpSpPr>
          <a:xfrm>
            <a:off x="719019" y="2810244"/>
            <a:ext cx="453980" cy="422540"/>
            <a:chOff x="-21322300" y="4077125"/>
            <a:chExt cx="307200" cy="285925"/>
          </a:xfrm>
        </p:grpSpPr>
        <p:sp>
          <p:nvSpPr>
            <p:cNvPr id="7619" name="Google Shape;7619;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0"/>
          <p:cNvGrpSpPr/>
          <p:nvPr/>
        </p:nvGrpSpPr>
        <p:grpSpPr>
          <a:xfrm>
            <a:off x="3496195" y="1689128"/>
            <a:ext cx="451653" cy="450212"/>
            <a:chOff x="-19394200" y="3333800"/>
            <a:chExt cx="305625" cy="304650"/>
          </a:xfrm>
        </p:grpSpPr>
        <p:sp>
          <p:nvSpPr>
            <p:cNvPr id="7632" name="Google Shape;7632;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90"/>
          <p:cNvGrpSpPr/>
          <p:nvPr/>
        </p:nvGrpSpPr>
        <p:grpSpPr>
          <a:xfrm>
            <a:off x="3495032" y="2243580"/>
            <a:ext cx="453980" cy="449325"/>
            <a:chOff x="-19396575" y="3708500"/>
            <a:chExt cx="307200" cy="304050"/>
          </a:xfrm>
        </p:grpSpPr>
        <p:sp>
          <p:nvSpPr>
            <p:cNvPr id="7642" name="Google Shape;7642;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90"/>
          <p:cNvGrpSpPr/>
          <p:nvPr/>
        </p:nvGrpSpPr>
        <p:grpSpPr>
          <a:xfrm>
            <a:off x="3489212" y="2796461"/>
            <a:ext cx="465618" cy="450101"/>
            <a:chOff x="-19394200" y="4084200"/>
            <a:chExt cx="315075" cy="304575"/>
          </a:xfrm>
        </p:grpSpPr>
        <p:sp>
          <p:nvSpPr>
            <p:cNvPr id="7646" name="Google Shape;7646;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90"/>
          <p:cNvGrpSpPr/>
          <p:nvPr/>
        </p:nvGrpSpPr>
        <p:grpSpPr>
          <a:xfrm>
            <a:off x="6294923" y="1689001"/>
            <a:ext cx="400447" cy="450470"/>
            <a:chOff x="-17526750" y="3309200"/>
            <a:chExt cx="270975" cy="304825"/>
          </a:xfrm>
        </p:grpSpPr>
        <p:sp>
          <p:nvSpPr>
            <p:cNvPr id="7653" name="Google Shape;7653;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90"/>
          <p:cNvGrpSpPr/>
          <p:nvPr/>
        </p:nvGrpSpPr>
        <p:grpSpPr>
          <a:xfrm>
            <a:off x="6271075" y="2244173"/>
            <a:ext cx="448143" cy="448143"/>
            <a:chOff x="-17542500" y="3684100"/>
            <a:chExt cx="303250" cy="303250"/>
          </a:xfrm>
        </p:grpSpPr>
        <p:sp>
          <p:nvSpPr>
            <p:cNvPr id="7659" name="Google Shape;7659;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90"/>
          <p:cNvGrpSpPr/>
          <p:nvPr/>
        </p:nvGrpSpPr>
        <p:grpSpPr>
          <a:xfrm>
            <a:off x="6270484" y="2810817"/>
            <a:ext cx="449325" cy="421395"/>
            <a:chOff x="-17542500" y="4068450"/>
            <a:chExt cx="304050" cy="285150"/>
          </a:xfrm>
        </p:grpSpPr>
        <p:sp>
          <p:nvSpPr>
            <p:cNvPr id="7667" name="Google Shape;7667;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90"/>
          <p:cNvGrpSpPr/>
          <p:nvPr/>
        </p:nvGrpSpPr>
        <p:grpSpPr>
          <a:xfrm>
            <a:off x="3500906" y="3342211"/>
            <a:ext cx="343404" cy="449325"/>
            <a:chOff x="-15652200" y="3335975"/>
            <a:chExt cx="232375" cy="304050"/>
          </a:xfrm>
        </p:grpSpPr>
        <p:sp>
          <p:nvSpPr>
            <p:cNvPr id="7674" name="Google Shape;7674;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90"/>
          <p:cNvGrpSpPr/>
          <p:nvPr/>
        </p:nvGrpSpPr>
        <p:grpSpPr>
          <a:xfrm>
            <a:off x="1274819" y="2243729"/>
            <a:ext cx="449325" cy="449030"/>
            <a:chOff x="-20945825" y="3692175"/>
            <a:chExt cx="304050" cy="303850"/>
          </a:xfrm>
        </p:grpSpPr>
        <p:sp>
          <p:nvSpPr>
            <p:cNvPr id="7684" name="Google Shape;7684;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0"/>
          <p:cNvGrpSpPr/>
          <p:nvPr/>
        </p:nvGrpSpPr>
        <p:grpSpPr>
          <a:xfrm>
            <a:off x="4081644" y="1689848"/>
            <a:ext cx="372516" cy="448771"/>
            <a:chOff x="-18994100" y="3334775"/>
            <a:chExt cx="252075" cy="303675"/>
          </a:xfrm>
        </p:grpSpPr>
        <p:sp>
          <p:nvSpPr>
            <p:cNvPr id="7689" name="Google Shape;7689;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90"/>
          <p:cNvGrpSpPr/>
          <p:nvPr/>
        </p:nvGrpSpPr>
        <p:grpSpPr>
          <a:xfrm>
            <a:off x="4096200" y="2244743"/>
            <a:ext cx="343404" cy="446998"/>
            <a:chOff x="-18983850" y="3710075"/>
            <a:chExt cx="232375" cy="302475"/>
          </a:xfrm>
        </p:grpSpPr>
        <p:sp>
          <p:nvSpPr>
            <p:cNvPr id="7694" name="Google Shape;7694;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90"/>
          <p:cNvGrpSpPr/>
          <p:nvPr/>
        </p:nvGrpSpPr>
        <p:grpSpPr>
          <a:xfrm>
            <a:off x="1274247" y="1689573"/>
            <a:ext cx="450470" cy="449325"/>
            <a:chOff x="-20946600" y="3317850"/>
            <a:chExt cx="304825" cy="304050"/>
          </a:xfrm>
        </p:grpSpPr>
        <p:sp>
          <p:nvSpPr>
            <p:cNvPr id="7699" name="Google Shape;7699;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90"/>
          <p:cNvGrpSpPr/>
          <p:nvPr/>
        </p:nvGrpSpPr>
        <p:grpSpPr>
          <a:xfrm>
            <a:off x="1300422" y="2797442"/>
            <a:ext cx="398119" cy="448143"/>
            <a:chOff x="-20930075" y="4066100"/>
            <a:chExt cx="269400" cy="303250"/>
          </a:xfrm>
        </p:grpSpPr>
        <p:sp>
          <p:nvSpPr>
            <p:cNvPr id="7703" name="Google Shape;7703;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90"/>
          <p:cNvGrpSpPr/>
          <p:nvPr/>
        </p:nvGrpSpPr>
        <p:grpSpPr>
          <a:xfrm>
            <a:off x="4042667" y="2797422"/>
            <a:ext cx="450470" cy="448180"/>
            <a:chOff x="-19020075" y="4084200"/>
            <a:chExt cx="304825" cy="303275"/>
          </a:xfrm>
        </p:grpSpPr>
        <p:sp>
          <p:nvSpPr>
            <p:cNvPr id="7706" name="Google Shape;7706;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0"/>
          <p:cNvGrpSpPr/>
          <p:nvPr/>
        </p:nvGrpSpPr>
        <p:grpSpPr>
          <a:xfrm>
            <a:off x="6859931" y="1689001"/>
            <a:ext cx="396937" cy="450470"/>
            <a:chOff x="-17149475" y="3309200"/>
            <a:chExt cx="268600" cy="304825"/>
          </a:xfrm>
        </p:grpSpPr>
        <p:sp>
          <p:nvSpPr>
            <p:cNvPr id="7716" name="Google Shape;7716;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0"/>
          <p:cNvGrpSpPr/>
          <p:nvPr/>
        </p:nvGrpSpPr>
        <p:grpSpPr>
          <a:xfrm>
            <a:off x="6833737" y="2258120"/>
            <a:ext cx="449325" cy="420249"/>
            <a:chOff x="-17168375" y="3692750"/>
            <a:chExt cx="304050" cy="284375"/>
          </a:xfrm>
        </p:grpSpPr>
        <p:sp>
          <p:nvSpPr>
            <p:cNvPr id="7719" name="Google Shape;7719;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90"/>
          <p:cNvGrpSpPr/>
          <p:nvPr/>
        </p:nvGrpSpPr>
        <p:grpSpPr>
          <a:xfrm>
            <a:off x="6830246" y="2796852"/>
            <a:ext cx="456308" cy="449325"/>
            <a:chOff x="-17170750" y="4058800"/>
            <a:chExt cx="308775" cy="304050"/>
          </a:xfrm>
        </p:grpSpPr>
        <p:sp>
          <p:nvSpPr>
            <p:cNvPr id="7727" name="Google Shape;7727;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90"/>
          <p:cNvGrpSpPr/>
          <p:nvPr/>
        </p:nvGrpSpPr>
        <p:grpSpPr>
          <a:xfrm>
            <a:off x="5692143" y="3343358"/>
            <a:ext cx="450470" cy="446998"/>
            <a:chOff x="-15688425" y="3707725"/>
            <a:chExt cx="304825" cy="302475"/>
          </a:xfrm>
        </p:grpSpPr>
        <p:sp>
          <p:nvSpPr>
            <p:cNvPr id="7745" name="Google Shape;7745;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90"/>
          <p:cNvGrpSpPr/>
          <p:nvPr/>
        </p:nvGrpSpPr>
        <p:grpSpPr>
          <a:xfrm>
            <a:off x="1836300" y="1690441"/>
            <a:ext cx="451653" cy="447589"/>
            <a:chOff x="-20572500" y="3319025"/>
            <a:chExt cx="305625" cy="302875"/>
          </a:xfrm>
        </p:grpSpPr>
        <p:sp>
          <p:nvSpPr>
            <p:cNvPr id="7752" name="Google Shape;7752;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90"/>
          <p:cNvGrpSpPr/>
          <p:nvPr/>
        </p:nvGrpSpPr>
        <p:grpSpPr>
          <a:xfrm>
            <a:off x="1837463" y="2305410"/>
            <a:ext cx="449325" cy="325670"/>
            <a:chOff x="-20571700" y="3722875"/>
            <a:chExt cx="304050" cy="220375"/>
          </a:xfrm>
        </p:grpSpPr>
        <p:sp>
          <p:nvSpPr>
            <p:cNvPr id="7755" name="Google Shape;7755;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0"/>
          <p:cNvGrpSpPr/>
          <p:nvPr/>
        </p:nvGrpSpPr>
        <p:grpSpPr>
          <a:xfrm>
            <a:off x="1836891" y="2796278"/>
            <a:ext cx="450470" cy="450470"/>
            <a:chOff x="-20571700" y="4066875"/>
            <a:chExt cx="304825" cy="304825"/>
          </a:xfrm>
        </p:grpSpPr>
        <p:sp>
          <p:nvSpPr>
            <p:cNvPr id="7763" name="Google Shape;7763;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0"/>
          <p:cNvGrpSpPr/>
          <p:nvPr/>
        </p:nvGrpSpPr>
        <p:grpSpPr>
          <a:xfrm>
            <a:off x="4603593" y="1688259"/>
            <a:ext cx="453980" cy="451948"/>
            <a:chOff x="-18645175" y="3334200"/>
            <a:chExt cx="307200" cy="305825"/>
          </a:xfrm>
        </p:grpSpPr>
        <p:sp>
          <p:nvSpPr>
            <p:cNvPr id="7770" name="Google Shape;7770;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0"/>
          <p:cNvGrpSpPr/>
          <p:nvPr/>
        </p:nvGrpSpPr>
        <p:grpSpPr>
          <a:xfrm>
            <a:off x="4604184" y="2242989"/>
            <a:ext cx="452798" cy="450507"/>
            <a:chOff x="-18645175" y="3708500"/>
            <a:chExt cx="306400" cy="304850"/>
          </a:xfrm>
        </p:grpSpPr>
        <p:sp>
          <p:nvSpPr>
            <p:cNvPr id="7776" name="Google Shape;7776;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90"/>
          <p:cNvGrpSpPr/>
          <p:nvPr/>
        </p:nvGrpSpPr>
        <p:grpSpPr>
          <a:xfrm>
            <a:off x="4601857" y="2795630"/>
            <a:ext cx="457453" cy="451763"/>
            <a:chOff x="-18647525" y="4082625"/>
            <a:chExt cx="309550" cy="305700"/>
          </a:xfrm>
        </p:grpSpPr>
        <p:sp>
          <p:nvSpPr>
            <p:cNvPr id="7784" name="Google Shape;7784;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90"/>
          <p:cNvGrpSpPr/>
          <p:nvPr/>
        </p:nvGrpSpPr>
        <p:grpSpPr>
          <a:xfrm>
            <a:off x="7412241" y="1689592"/>
            <a:ext cx="395755" cy="449288"/>
            <a:chOff x="-16775350" y="3309200"/>
            <a:chExt cx="267800" cy="304025"/>
          </a:xfrm>
        </p:grpSpPr>
        <p:sp>
          <p:nvSpPr>
            <p:cNvPr id="7789" name="Google Shape;7789;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90"/>
          <p:cNvGrpSpPr/>
          <p:nvPr/>
        </p:nvGrpSpPr>
        <p:grpSpPr>
          <a:xfrm>
            <a:off x="7412241" y="2241827"/>
            <a:ext cx="395755" cy="452835"/>
            <a:chOff x="-16775350" y="3683300"/>
            <a:chExt cx="267800" cy="306425"/>
          </a:xfrm>
        </p:grpSpPr>
        <p:sp>
          <p:nvSpPr>
            <p:cNvPr id="7793" name="Google Shape;7793;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0"/>
          <p:cNvGrpSpPr/>
          <p:nvPr/>
        </p:nvGrpSpPr>
        <p:grpSpPr>
          <a:xfrm>
            <a:off x="7384292" y="2796870"/>
            <a:ext cx="451653" cy="449288"/>
            <a:chOff x="-16794250" y="4058225"/>
            <a:chExt cx="305625" cy="304025"/>
          </a:xfrm>
        </p:grpSpPr>
        <p:sp>
          <p:nvSpPr>
            <p:cNvPr id="7797" name="Google Shape;7797;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6" name="Google Shape;7806;p9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7" name="Google Shape;7807;p90"/>
          <p:cNvGrpSpPr/>
          <p:nvPr/>
        </p:nvGrpSpPr>
        <p:grpSpPr>
          <a:xfrm>
            <a:off x="2385709" y="1689573"/>
            <a:ext cx="457453" cy="449325"/>
            <a:chOff x="-20199150" y="3317850"/>
            <a:chExt cx="309550" cy="304050"/>
          </a:xfrm>
        </p:grpSpPr>
        <p:sp>
          <p:nvSpPr>
            <p:cNvPr id="7808" name="Google Shape;7808;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0"/>
          <p:cNvGrpSpPr/>
          <p:nvPr/>
        </p:nvGrpSpPr>
        <p:grpSpPr>
          <a:xfrm>
            <a:off x="2388036" y="2242861"/>
            <a:ext cx="452798" cy="450766"/>
            <a:chOff x="-20199150" y="3693150"/>
            <a:chExt cx="306400" cy="305025"/>
          </a:xfrm>
        </p:grpSpPr>
        <p:sp>
          <p:nvSpPr>
            <p:cNvPr id="7816" name="Google Shape;7816;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0"/>
          <p:cNvGrpSpPr/>
          <p:nvPr/>
        </p:nvGrpSpPr>
        <p:grpSpPr>
          <a:xfrm>
            <a:off x="2388609" y="2795687"/>
            <a:ext cx="451653" cy="451653"/>
            <a:chOff x="-20197575" y="4066875"/>
            <a:chExt cx="305625" cy="305625"/>
          </a:xfrm>
        </p:grpSpPr>
        <p:sp>
          <p:nvSpPr>
            <p:cNvPr id="7823" name="Google Shape;7823;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90"/>
          <p:cNvGrpSpPr/>
          <p:nvPr/>
        </p:nvGrpSpPr>
        <p:grpSpPr>
          <a:xfrm>
            <a:off x="5170827" y="1687520"/>
            <a:ext cx="449325" cy="453426"/>
            <a:chOff x="-18271050" y="3333200"/>
            <a:chExt cx="304050" cy="306825"/>
          </a:xfrm>
        </p:grpSpPr>
        <p:sp>
          <p:nvSpPr>
            <p:cNvPr id="7832" name="Google Shape;7832;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90"/>
          <p:cNvGrpSpPr/>
          <p:nvPr/>
        </p:nvGrpSpPr>
        <p:grpSpPr>
          <a:xfrm>
            <a:off x="5171399" y="2244171"/>
            <a:ext cx="448180" cy="448143"/>
            <a:chOff x="-18270275" y="3710875"/>
            <a:chExt cx="303275" cy="303250"/>
          </a:xfrm>
        </p:grpSpPr>
        <p:sp>
          <p:nvSpPr>
            <p:cNvPr id="7838" name="Google Shape;7838;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0"/>
          <p:cNvGrpSpPr/>
          <p:nvPr/>
        </p:nvGrpSpPr>
        <p:grpSpPr>
          <a:xfrm>
            <a:off x="5224951" y="2797422"/>
            <a:ext cx="341076" cy="448180"/>
            <a:chOff x="-18234025" y="4084200"/>
            <a:chExt cx="230800" cy="303275"/>
          </a:xfrm>
        </p:grpSpPr>
        <p:sp>
          <p:nvSpPr>
            <p:cNvPr id="7845" name="Google Shape;7845;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90"/>
          <p:cNvGrpSpPr/>
          <p:nvPr/>
        </p:nvGrpSpPr>
        <p:grpSpPr>
          <a:xfrm>
            <a:off x="2337506" y="3341641"/>
            <a:ext cx="449325" cy="450470"/>
            <a:chOff x="-16419350" y="3308400"/>
            <a:chExt cx="304050" cy="304825"/>
          </a:xfrm>
        </p:grpSpPr>
        <p:sp>
          <p:nvSpPr>
            <p:cNvPr id="7849" name="Google Shape;7849;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0"/>
          <p:cNvGrpSpPr/>
          <p:nvPr/>
        </p:nvGrpSpPr>
        <p:grpSpPr>
          <a:xfrm>
            <a:off x="4609062" y="3340423"/>
            <a:ext cx="395755" cy="452872"/>
            <a:chOff x="-16401225" y="3683275"/>
            <a:chExt cx="267800" cy="306450"/>
          </a:xfrm>
        </p:grpSpPr>
        <p:sp>
          <p:nvSpPr>
            <p:cNvPr id="7857" name="Google Shape;7857;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90"/>
          <p:cNvGrpSpPr/>
          <p:nvPr/>
        </p:nvGrpSpPr>
        <p:grpSpPr>
          <a:xfrm>
            <a:off x="7974511" y="2797062"/>
            <a:ext cx="450470" cy="448180"/>
            <a:chOff x="-16419350" y="4058200"/>
            <a:chExt cx="304825" cy="303275"/>
          </a:xfrm>
        </p:grpSpPr>
        <p:sp>
          <p:nvSpPr>
            <p:cNvPr id="7865" name="Google Shape;7865;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0"/>
          <p:cNvGrpSpPr/>
          <p:nvPr/>
        </p:nvGrpSpPr>
        <p:grpSpPr>
          <a:xfrm>
            <a:off x="4001398" y="3343080"/>
            <a:ext cx="450507" cy="447589"/>
            <a:chOff x="-15296200" y="3326900"/>
            <a:chExt cx="304850" cy="302875"/>
          </a:xfrm>
        </p:grpSpPr>
        <p:sp>
          <p:nvSpPr>
            <p:cNvPr id="7873" name="Google Shape;7873;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90"/>
          <p:cNvGrpSpPr/>
          <p:nvPr/>
        </p:nvGrpSpPr>
        <p:grpSpPr>
          <a:xfrm>
            <a:off x="2917051" y="1706881"/>
            <a:ext cx="486566" cy="414708"/>
            <a:chOff x="-19835275" y="3330250"/>
            <a:chExt cx="329250" cy="280625"/>
          </a:xfrm>
        </p:grpSpPr>
        <p:sp>
          <p:nvSpPr>
            <p:cNvPr id="7879" name="Google Shape;7879;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0"/>
          <p:cNvGrpSpPr/>
          <p:nvPr/>
        </p:nvGrpSpPr>
        <p:grpSpPr>
          <a:xfrm>
            <a:off x="2935080" y="2243470"/>
            <a:ext cx="450507" cy="449547"/>
            <a:chOff x="-19822675" y="3692750"/>
            <a:chExt cx="304850" cy="304200"/>
          </a:xfrm>
        </p:grpSpPr>
        <p:sp>
          <p:nvSpPr>
            <p:cNvPr id="7883" name="Google Shape;7883;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90"/>
          <p:cNvGrpSpPr/>
          <p:nvPr/>
        </p:nvGrpSpPr>
        <p:grpSpPr>
          <a:xfrm>
            <a:off x="2935672" y="2796278"/>
            <a:ext cx="449325" cy="450470"/>
            <a:chOff x="-19822675" y="4066875"/>
            <a:chExt cx="304050" cy="304825"/>
          </a:xfrm>
        </p:grpSpPr>
        <p:sp>
          <p:nvSpPr>
            <p:cNvPr id="7889" name="Google Shape;7889;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90"/>
          <p:cNvGrpSpPr/>
          <p:nvPr/>
        </p:nvGrpSpPr>
        <p:grpSpPr>
          <a:xfrm>
            <a:off x="5744740" y="1689571"/>
            <a:ext cx="399302" cy="449325"/>
            <a:chOff x="-17878825" y="3334400"/>
            <a:chExt cx="270200" cy="304050"/>
          </a:xfrm>
        </p:grpSpPr>
        <p:sp>
          <p:nvSpPr>
            <p:cNvPr id="7896" name="Google Shape;7896;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90"/>
          <p:cNvGrpSpPr/>
          <p:nvPr/>
        </p:nvGrpSpPr>
        <p:grpSpPr>
          <a:xfrm>
            <a:off x="5718565" y="2242416"/>
            <a:ext cx="451653" cy="451653"/>
            <a:chOff x="-17896150" y="3709300"/>
            <a:chExt cx="305625" cy="305625"/>
          </a:xfrm>
        </p:grpSpPr>
        <p:sp>
          <p:nvSpPr>
            <p:cNvPr id="7904" name="Google Shape;7904;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90"/>
          <p:cNvGrpSpPr/>
          <p:nvPr/>
        </p:nvGrpSpPr>
        <p:grpSpPr>
          <a:xfrm>
            <a:off x="5746495" y="2795686"/>
            <a:ext cx="395792" cy="451653"/>
            <a:chOff x="-17878025" y="4082625"/>
            <a:chExt cx="267825" cy="305625"/>
          </a:xfrm>
        </p:grpSpPr>
        <p:sp>
          <p:nvSpPr>
            <p:cNvPr id="7909" name="Google Shape;7909;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90"/>
          <p:cNvGrpSpPr/>
          <p:nvPr/>
        </p:nvGrpSpPr>
        <p:grpSpPr>
          <a:xfrm>
            <a:off x="2890388" y="3355015"/>
            <a:ext cx="450507" cy="423722"/>
            <a:chOff x="-16044450" y="3317850"/>
            <a:chExt cx="304850" cy="286725"/>
          </a:xfrm>
        </p:grpSpPr>
        <p:sp>
          <p:nvSpPr>
            <p:cNvPr id="7917" name="Google Shape;7917;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1" name="Google Shape;7921;p9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2" name="Google Shape;7922;p90"/>
          <p:cNvGrpSpPr/>
          <p:nvPr/>
        </p:nvGrpSpPr>
        <p:grpSpPr>
          <a:xfrm>
            <a:off x="8012905" y="2243724"/>
            <a:ext cx="373662" cy="449030"/>
            <a:chOff x="-16018450" y="4058400"/>
            <a:chExt cx="252850" cy="303850"/>
          </a:xfrm>
        </p:grpSpPr>
        <p:sp>
          <p:nvSpPr>
            <p:cNvPr id="7923" name="Google Shape;7923;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7" name="Google Shape;7927;p9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2" name="Shape 7932"/>
        <p:cNvGrpSpPr/>
        <p:nvPr/>
      </p:nvGrpSpPr>
      <p:grpSpPr>
        <a:xfrm>
          <a:off x="0" y="0"/>
          <a:ext cx="0" cy="0"/>
          <a:chOff x="0" y="0"/>
          <a:chExt cx="0" cy="0"/>
        </a:xfrm>
      </p:grpSpPr>
      <p:grpSp>
        <p:nvGrpSpPr>
          <p:cNvPr id="7933" name="Google Shape;7933;p91"/>
          <p:cNvGrpSpPr/>
          <p:nvPr/>
        </p:nvGrpSpPr>
        <p:grpSpPr>
          <a:xfrm>
            <a:off x="829817" y="1689241"/>
            <a:ext cx="442337" cy="419623"/>
            <a:chOff x="-6696925" y="3272575"/>
            <a:chExt cx="307200" cy="291425"/>
          </a:xfrm>
        </p:grpSpPr>
        <p:sp>
          <p:nvSpPr>
            <p:cNvPr id="7934" name="Google Shape;7934;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91"/>
          <p:cNvGrpSpPr/>
          <p:nvPr/>
        </p:nvGrpSpPr>
        <p:grpSpPr>
          <a:xfrm>
            <a:off x="829799" y="2204636"/>
            <a:ext cx="442373" cy="420775"/>
            <a:chOff x="-6690625" y="3631325"/>
            <a:chExt cx="307225" cy="292225"/>
          </a:xfrm>
        </p:grpSpPr>
        <p:sp>
          <p:nvSpPr>
            <p:cNvPr id="7937" name="Google Shape;7937;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1"/>
          <p:cNvGrpSpPr/>
          <p:nvPr/>
        </p:nvGrpSpPr>
        <p:grpSpPr>
          <a:xfrm>
            <a:off x="851921" y="2756972"/>
            <a:ext cx="421927" cy="419371"/>
            <a:chOff x="-6689825" y="3992050"/>
            <a:chExt cx="293025" cy="291250"/>
          </a:xfrm>
        </p:grpSpPr>
        <p:sp>
          <p:nvSpPr>
            <p:cNvPr id="7943" name="Google Shape;7943;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5" name="Google Shape;7955;p9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6" name="Google Shape;7956;p91"/>
          <p:cNvGrpSpPr/>
          <p:nvPr/>
        </p:nvGrpSpPr>
        <p:grpSpPr>
          <a:xfrm>
            <a:off x="3535232" y="2205192"/>
            <a:ext cx="423043" cy="419659"/>
            <a:chOff x="-4837325" y="3612425"/>
            <a:chExt cx="293800" cy="291450"/>
          </a:xfrm>
        </p:grpSpPr>
        <p:sp>
          <p:nvSpPr>
            <p:cNvPr id="7957" name="Google Shape;7957;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91"/>
          <p:cNvGrpSpPr/>
          <p:nvPr/>
        </p:nvGrpSpPr>
        <p:grpSpPr>
          <a:xfrm>
            <a:off x="3548265" y="2756826"/>
            <a:ext cx="420775" cy="419659"/>
            <a:chOff x="-4837325" y="3971575"/>
            <a:chExt cx="292225" cy="291450"/>
          </a:xfrm>
        </p:grpSpPr>
        <p:sp>
          <p:nvSpPr>
            <p:cNvPr id="7961" name="Google Shape;7961;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91"/>
          <p:cNvGrpSpPr/>
          <p:nvPr/>
        </p:nvGrpSpPr>
        <p:grpSpPr>
          <a:xfrm>
            <a:off x="6240279" y="1714185"/>
            <a:ext cx="430998" cy="369730"/>
            <a:chOff x="-3037625" y="3254850"/>
            <a:chExt cx="299325" cy="256775"/>
          </a:xfrm>
        </p:grpSpPr>
        <p:sp>
          <p:nvSpPr>
            <p:cNvPr id="7968" name="Google Shape;7968;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1"/>
          <p:cNvGrpSpPr/>
          <p:nvPr/>
        </p:nvGrpSpPr>
        <p:grpSpPr>
          <a:xfrm>
            <a:off x="6244239" y="2204615"/>
            <a:ext cx="423079" cy="420811"/>
            <a:chOff x="-3031325" y="3597450"/>
            <a:chExt cx="293825" cy="292250"/>
          </a:xfrm>
        </p:grpSpPr>
        <p:sp>
          <p:nvSpPr>
            <p:cNvPr id="7973" name="Google Shape;7973;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1"/>
          <p:cNvGrpSpPr/>
          <p:nvPr/>
        </p:nvGrpSpPr>
        <p:grpSpPr>
          <a:xfrm>
            <a:off x="6256714" y="2781214"/>
            <a:ext cx="421927" cy="370882"/>
            <a:chOff x="-3030525" y="3973150"/>
            <a:chExt cx="293025" cy="257575"/>
          </a:xfrm>
        </p:grpSpPr>
        <p:sp>
          <p:nvSpPr>
            <p:cNvPr id="7978" name="Google Shape;7978;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1"/>
          <p:cNvGrpSpPr/>
          <p:nvPr/>
        </p:nvGrpSpPr>
        <p:grpSpPr>
          <a:xfrm>
            <a:off x="1358307" y="3369426"/>
            <a:ext cx="421927" cy="297195"/>
            <a:chOff x="-1199300" y="3279250"/>
            <a:chExt cx="293025" cy="206400"/>
          </a:xfrm>
        </p:grpSpPr>
        <p:sp>
          <p:nvSpPr>
            <p:cNvPr id="7981" name="Google Shape;7981;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1"/>
          <p:cNvGrpSpPr/>
          <p:nvPr/>
        </p:nvGrpSpPr>
        <p:grpSpPr>
          <a:xfrm>
            <a:off x="1365393" y="1688773"/>
            <a:ext cx="444605" cy="420559"/>
            <a:chOff x="-6338550" y="3272950"/>
            <a:chExt cx="308775" cy="292075"/>
          </a:xfrm>
        </p:grpSpPr>
        <p:sp>
          <p:nvSpPr>
            <p:cNvPr id="7986" name="Google Shape;7986;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1"/>
          <p:cNvGrpSpPr/>
          <p:nvPr/>
        </p:nvGrpSpPr>
        <p:grpSpPr>
          <a:xfrm>
            <a:off x="1376732" y="2205194"/>
            <a:ext cx="421927" cy="419659"/>
            <a:chOff x="-6329100" y="3632100"/>
            <a:chExt cx="293025" cy="291450"/>
          </a:xfrm>
        </p:grpSpPr>
        <p:sp>
          <p:nvSpPr>
            <p:cNvPr id="7990" name="Google Shape;7990;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91"/>
          <p:cNvGrpSpPr/>
          <p:nvPr/>
        </p:nvGrpSpPr>
        <p:grpSpPr>
          <a:xfrm>
            <a:off x="1389783" y="2756828"/>
            <a:ext cx="419623" cy="419659"/>
            <a:chOff x="-6329875" y="3992050"/>
            <a:chExt cx="291425" cy="291450"/>
          </a:xfrm>
        </p:grpSpPr>
        <p:sp>
          <p:nvSpPr>
            <p:cNvPr id="7994" name="Google Shape;7994;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91"/>
          <p:cNvGrpSpPr/>
          <p:nvPr/>
        </p:nvGrpSpPr>
        <p:grpSpPr>
          <a:xfrm>
            <a:off x="4075920" y="1687530"/>
            <a:ext cx="423079" cy="423043"/>
            <a:chOff x="-4478975" y="3251700"/>
            <a:chExt cx="293825" cy="293800"/>
          </a:xfrm>
        </p:grpSpPr>
        <p:sp>
          <p:nvSpPr>
            <p:cNvPr id="7999" name="Google Shape;7999;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91"/>
          <p:cNvGrpSpPr/>
          <p:nvPr/>
        </p:nvGrpSpPr>
        <p:grpSpPr>
          <a:xfrm>
            <a:off x="4075920" y="2205192"/>
            <a:ext cx="423079" cy="419659"/>
            <a:chOff x="-4475825" y="3612425"/>
            <a:chExt cx="293825" cy="291450"/>
          </a:xfrm>
        </p:grpSpPr>
        <p:sp>
          <p:nvSpPr>
            <p:cNvPr id="8003" name="Google Shape;8003;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1"/>
          <p:cNvGrpSpPr/>
          <p:nvPr/>
        </p:nvGrpSpPr>
        <p:grpSpPr>
          <a:xfrm>
            <a:off x="4084992" y="2756844"/>
            <a:ext cx="428730" cy="419623"/>
            <a:chOff x="-4480550" y="3970800"/>
            <a:chExt cx="297750" cy="291425"/>
          </a:xfrm>
        </p:grpSpPr>
        <p:sp>
          <p:nvSpPr>
            <p:cNvPr id="8007" name="Google Shape;8007;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91"/>
          <p:cNvGrpSpPr/>
          <p:nvPr/>
        </p:nvGrpSpPr>
        <p:grpSpPr>
          <a:xfrm>
            <a:off x="6788826" y="1689221"/>
            <a:ext cx="415123" cy="419659"/>
            <a:chOff x="-2668225" y="3239075"/>
            <a:chExt cx="288300" cy="291450"/>
          </a:xfrm>
        </p:grpSpPr>
        <p:sp>
          <p:nvSpPr>
            <p:cNvPr id="8010" name="Google Shape;8010;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91"/>
          <p:cNvGrpSpPr/>
          <p:nvPr/>
        </p:nvGrpSpPr>
        <p:grpSpPr>
          <a:xfrm>
            <a:off x="6785982" y="2205191"/>
            <a:ext cx="420811" cy="419659"/>
            <a:chOff x="-2671375" y="3597450"/>
            <a:chExt cx="292250" cy="291450"/>
          </a:xfrm>
        </p:grpSpPr>
        <p:sp>
          <p:nvSpPr>
            <p:cNvPr id="8016" name="Google Shape;8016;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91"/>
          <p:cNvGrpSpPr/>
          <p:nvPr/>
        </p:nvGrpSpPr>
        <p:grpSpPr>
          <a:xfrm>
            <a:off x="6796765" y="2755691"/>
            <a:ext cx="423043" cy="421927"/>
            <a:chOff x="-2670575" y="3956600"/>
            <a:chExt cx="293800" cy="293025"/>
          </a:xfrm>
        </p:grpSpPr>
        <p:sp>
          <p:nvSpPr>
            <p:cNvPr id="8019" name="Google Shape;8019;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1"/>
          <p:cNvGrpSpPr/>
          <p:nvPr/>
        </p:nvGrpSpPr>
        <p:grpSpPr>
          <a:xfrm>
            <a:off x="3054285" y="3311947"/>
            <a:ext cx="426462" cy="418363"/>
            <a:chOff x="-1183550" y="3586525"/>
            <a:chExt cx="296175" cy="290550"/>
          </a:xfrm>
        </p:grpSpPr>
        <p:sp>
          <p:nvSpPr>
            <p:cNvPr id="8024" name="Google Shape;8024;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91"/>
          <p:cNvGrpSpPr/>
          <p:nvPr/>
        </p:nvGrpSpPr>
        <p:grpSpPr>
          <a:xfrm>
            <a:off x="1917896" y="1689799"/>
            <a:ext cx="420811" cy="418507"/>
            <a:chOff x="-5971525" y="3273750"/>
            <a:chExt cx="292250" cy="290650"/>
          </a:xfrm>
        </p:grpSpPr>
        <p:sp>
          <p:nvSpPr>
            <p:cNvPr id="8034" name="Google Shape;8034;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91"/>
          <p:cNvGrpSpPr/>
          <p:nvPr/>
        </p:nvGrpSpPr>
        <p:grpSpPr>
          <a:xfrm>
            <a:off x="1912226" y="2203826"/>
            <a:ext cx="432150" cy="422395"/>
            <a:chOff x="-5974675" y="3632100"/>
            <a:chExt cx="300125" cy="293350"/>
          </a:xfrm>
        </p:grpSpPr>
        <p:sp>
          <p:nvSpPr>
            <p:cNvPr id="8037" name="Google Shape;8037;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91"/>
          <p:cNvGrpSpPr/>
          <p:nvPr/>
        </p:nvGrpSpPr>
        <p:grpSpPr>
          <a:xfrm>
            <a:off x="1942267" y="2755694"/>
            <a:ext cx="395865" cy="421927"/>
            <a:chOff x="-5971525" y="3990475"/>
            <a:chExt cx="274925" cy="293025"/>
          </a:xfrm>
        </p:grpSpPr>
        <p:sp>
          <p:nvSpPr>
            <p:cNvPr id="8041" name="Google Shape;8041;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1"/>
          <p:cNvGrpSpPr/>
          <p:nvPr/>
        </p:nvGrpSpPr>
        <p:grpSpPr>
          <a:xfrm>
            <a:off x="4615473" y="1689798"/>
            <a:ext cx="420775" cy="418507"/>
            <a:chOff x="-4118225" y="3253275"/>
            <a:chExt cx="292225" cy="290650"/>
          </a:xfrm>
        </p:grpSpPr>
        <p:sp>
          <p:nvSpPr>
            <p:cNvPr id="8046" name="Google Shape;8046;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1"/>
          <p:cNvGrpSpPr/>
          <p:nvPr/>
        </p:nvGrpSpPr>
        <p:grpSpPr>
          <a:xfrm>
            <a:off x="4665924" y="2204922"/>
            <a:ext cx="319874" cy="420199"/>
            <a:chOff x="-4082800" y="3612425"/>
            <a:chExt cx="222150" cy="291825"/>
          </a:xfrm>
        </p:grpSpPr>
        <p:sp>
          <p:nvSpPr>
            <p:cNvPr id="8049" name="Google Shape;8049;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1"/>
          <p:cNvGrpSpPr/>
          <p:nvPr/>
        </p:nvGrpSpPr>
        <p:grpSpPr>
          <a:xfrm>
            <a:off x="4627372" y="2769876"/>
            <a:ext cx="420775" cy="393561"/>
            <a:chOff x="-4118225" y="3990475"/>
            <a:chExt cx="292225" cy="273325"/>
          </a:xfrm>
        </p:grpSpPr>
        <p:sp>
          <p:nvSpPr>
            <p:cNvPr id="8053" name="Google Shape;8053;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91"/>
          <p:cNvGrpSpPr/>
          <p:nvPr/>
        </p:nvGrpSpPr>
        <p:grpSpPr>
          <a:xfrm>
            <a:off x="7338026" y="1688087"/>
            <a:ext cx="394713" cy="421927"/>
            <a:chOff x="-2312225" y="3238300"/>
            <a:chExt cx="274125" cy="293025"/>
          </a:xfrm>
        </p:grpSpPr>
        <p:sp>
          <p:nvSpPr>
            <p:cNvPr id="8058" name="Google Shape;8058;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1"/>
          <p:cNvGrpSpPr/>
          <p:nvPr/>
        </p:nvGrpSpPr>
        <p:grpSpPr>
          <a:xfrm>
            <a:off x="7335742" y="2756825"/>
            <a:ext cx="423079" cy="419659"/>
            <a:chOff x="-2310650" y="3958175"/>
            <a:chExt cx="293825" cy="291450"/>
          </a:xfrm>
        </p:grpSpPr>
        <p:sp>
          <p:nvSpPr>
            <p:cNvPr id="8061" name="Google Shape;8061;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91"/>
          <p:cNvGrpSpPr/>
          <p:nvPr/>
        </p:nvGrpSpPr>
        <p:grpSpPr>
          <a:xfrm>
            <a:off x="4702603" y="3308459"/>
            <a:ext cx="424159" cy="419659"/>
            <a:chOff x="-1182750" y="3962900"/>
            <a:chExt cx="294575" cy="291450"/>
          </a:xfrm>
        </p:grpSpPr>
        <p:sp>
          <p:nvSpPr>
            <p:cNvPr id="8064" name="Google Shape;8064;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91"/>
          <p:cNvGrpSpPr/>
          <p:nvPr/>
        </p:nvGrpSpPr>
        <p:grpSpPr>
          <a:xfrm>
            <a:off x="2455739" y="1689223"/>
            <a:ext cx="424195" cy="419659"/>
            <a:chOff x="-5611575" y="3272950"/>
            <a:chExt cx="294600" cy="291450"/>
          </a:xfrm>
        </p:grpSpPr>
        <p:sp>
          <p:nvSpPr>
            <p:cNvPr id="8072" name="Google Shape;8072;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91"/>
          <p:cNvGrpSpPr/>
          <p:nvPr/>
        </p:nvGrpSpPr>
        <p:grpSpPr>
          <a:xfrm>
            <a:off x="2455739" y="2205770"/>
            <a:ext cx="424195" cy="418507"/>
            <a:chOff x="-5613150" y="3632900"/>
            <a:chExt cx="294600" cy="290650"/>
          </a:xfrm>
        </p:grpSpPr>
        <p:sp>
          <p:nvSpPr>
            <p:cNvPr id="8078" name="Google Shape;8078;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1"/>
          <p:cNvGrpSpPr/>
          <p:nvPr/>
        </p:nvGrpSpPr>
        <p:grpSpPr>
          <a:xfrm>
            <a:off x="7324977" y="2153586"/>
            <a:ext cx="420811" cy="522864"/>
            <a:chOff x="-2310650" y="3525775"/>
            <a:chExt cx="292250" cy="363125"/>
          </a:xfrm>
        </p:grpSpPr>
        <p:sp>
          <p:nvSpPr>
            <p:cNvPr id="8081" name="Google Shape;8081;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1"/>
          <p:cNvGrpSpPr/>
          <p:nvPr/>
        </p:nvGrpSpPr>
        <p:grpSpPr>
          <a:xfrm>
            <a:off x="2467638" y="2756270"/>
            <a:ext cx="424195" cy="420775"/>
            <a:chOff x="-5613150" y="3991275"/>
            <a:chExt cx="294600" cy="292225"/>
          </a:xfrm>
        </p:grpSpPr>
        <p:sp>
          <p:nvSpPr>
            <p:cNvPr id="8086" name="Google Shape;8086;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1"/>
          <p:cNvGrpSpPr/>
          <p:nvPr/>
        </p:nvGrpSpPr>
        <p:grpSpPr>
          <a:xfrm>
            <a:off x="5139126" y="1689438"/>
            <a:ext cx="434634" cy="419227"/>
            <a:chOff x="-3768700" y="3253275"/>
            <a:chExt cx="301850" cy="291150"/>
          </a:xfrm>
        </p:grpSpPr>
        <p:sp>
          <p:nvSpPr>
            <p:cNvPr id="8096" name="Google Shape;8096;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91"/>
          <p:cNvGrpSpPr/>
          <p:nvPr/>
        </p:nvGrpSpPr>
        <p:grpSpPr>
          <a:xfrm>
            <a:off x="5143209" y="2217090"/>
            <a:ext cx="426462" cy="395865"/>
            <a:chOff x="-3808700" y="3628950"/>
            <a:chExt cx="296175" cy="274925"/>
          </a:xfrm>
        </p:grpSpPr>
        <p:sp>
          <p:nvSpPr>
            <p:cNvPr id="8100" name="Google Shape;8100;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91"/>
          <p:cNvGrpSpPr/>
          <p:nvPr/>
        </p:nvGrpSpPr>
        <p:grpSpPr>
          <a:xfrm>
            <a:off x="5208420" y="2756412"/>
            <a:ext cx="419443" cy="420487"/>
            <a:chOff x="-3771675" y="3971775"/>
            <a:chExt cx="291300" cy="292025"/>
          </a:xfrm>
        </p:grpSpPr>
        <p:sp>
          <p:nvSpPr>
            <p:cNvPr id="8104" name="Google Shape;8104;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1"/>
          <p:cNvGrpSpPr/>
          <p:nvPr/>
        </p:nvGrpSpPr>
        <p:grpSpPr>
          <a:xfrm>
            <a:off x="7869864" y="1716461"/>
            <a:ext cx="420271" cy="320774"/>
            <a:chOff x="-1951475" y="3273100"/>
            <a:chExt cx="291875" cy="222775"/>
          </a:xfrm>
        </p:grpSpPr>
        <p:sp>
          <p:nvSpPr>
            <p:cNvPr id="8110" name="Google Shape;8110;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1"/>
          <p:cNvGrpSpPr/>
          <p:nvPr/>
        </p:nvGrpSpPr>
        <p:grpSpPr>
          <a:xfrm>
            <a:off x="7867344" y="2205191"/>
            <a:ext cx="425310" cy="419659"/>
            <a:chOff x="-1951475" y="3597450"/>
            <a:chExt cx="295375" cy="291450"/>
          </a:xfrm>
        </p:grpSpPr>
        <p:sp>
          <p:nvSpPr>
            <p:cNvPr id="8114" name="Google Shape;8114;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91"/>
          <p:cNvGrpSpPr/>
          <p:nvPr/>
        </p:nvGrpSpPr>
        <p:grpSpPr>
          <a:xfrm>
            <a:off x="7869595" y="2756825"/>
            <a:ext cx="444605" cy="419659"/>
            <a:chOff x="-1960150" y="3956600"/>
            <a:chExt cx="308775" cy="291450"/>
          </a:xfrm>
        </p:grpSpPr>
        <p:sp>
          <p:nvSpPr>
            <p:cNvPr id="8119" name="Google Shape;8119;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91"/>
          <p:cNvGrpSpPr/>
          <p:nvPr/>
        </p:nvGrpSpPr>
        <p:grpSpPr>
          <a:xfrm>
            <a:off x="1923633" y="3307636"/>
            <a:ext cx="420775" cy="420775"/>
            <a:chOff x="-804700" y="3226500"/>
            <a:chExt cx="292225" cy="292225"/>
          </a:xfrm>
        </p:grpSpPr>
        <p:sp>
          <p:nvSpPr>
            <p:cNvPr id="8122" name="Google Shape;8122;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91"/>
          <p:cNvGrpSpPr/>
          <p:nvPr/>
        </p:nvGrpSpPr>
        <p:grpSpPr>
          <a:xfrm>
            <a:off x="3003724" y="1688647"/>
            <a:ext cx="420775" cy="420811"/>
            <a:chOff x="-5251625" y="3272950"/>
            <a:chExt cx="292225" cy="292250"/>
          </a:xfrm>
        </p:grpSpPr>
        <p:sp>
          <p:nvSpPr>
            <p:cNvPr id="8130" name="Google Shape;8130;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1"/>
          <p:cNvGrpSpPr/>
          <p:nvPr/>
        </p:nvGrpSpPr>
        <p:grpSpPr>
          <a:xfrm>
            <a:off x="3000322" y="2204348"/>
            <a:ext cx="427578" cy="421351"/>
            <a:chOff x="-5254775" y="3631325"/>
            <a:chExt cx="296950" cy="292625"/>
          </a:xfrm>
        </p:grpSpPr>
        <p:sp>
          <p:nvSpPr>
            <p:cNvPr id="8134" name="Google Shape;8134;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91"/>
          <p:cNvGrpSpPr/>
          <p:nvPr/>
        </p:nvGrpSpPr>
        <p:grpSpPr>
          <a:xfrm>
            <a:off x="3016181" y="2756270"/>
            <a:ext cx="419659" cy="420775"/>
            <a:chOff x="-5251625" y="3991275"/>
            <a:chExt cx="291450" cy="292225"/>
          </a:xfrm>
        </p:grpSpPr>
        <p:sp>
          <p:nvSpPr>
            <p:cNvPr id="8142" name="Google Shape;8142;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1"/>
          <p:cNvGrpSpPr/>
          <p:nvPr/>
        </p:nvGrpSpPr>
        <p:grpSpPr>
          <a:xfrm>
            <a:off x="5756763" y="1689240"/>
            <a:ext cx="319874" cy="419623"/>
            <a:chOff x="-3365275" y="3253275"/>
            <a:chExt cx="222150" cy="291425"/>
          </a:xfrm>
        </p:grpSpPr>
        <p:sp>
          <p:nvSpPr>
            <p:cNvPr id="8148" name="Google Shape;8148;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91"/>
          <p:cNvGrpSpPr/>
          <p:nvPr/>
        </p:nvGrpSpPr>
        <p:grpSpPr>
          <a:xfrm>
            <a:off x="5730701" y="2204058"/>
            <a:ext cx="371998" cy="421927"/>
            <a:chOff x="-3383375" y="3611625"/>
            <a:chExt cx="258350" cy="293025"/>
          </a:xfrm>
        </p:grpSpPr>
        <p:sp>
          <p:nvSpPr>
            <p:cNvPr id="8151" name="Google Shape;8151;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91"/>
          <p:cNvGrpSpPr/>
          <p:nvPr/>
        </p:nvGrpSpPr>
        <p:grpSpPr>
          <a:xfrm>
            <a:off x="5793050" y="2756826"/>
            <a:ext cx="271097" cy="419659"/>
            <a:chOff x="-3347950" y="3971575"/>
            <a:chExt cx="188275" cy="291450"/>
          </a:xfrm>
        </p:grpSpPr>
        <p:sp>
          <p:nvSpPr>
            <p:cNvPr id="8154" name="Google Shape;8154;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91"/>
          <p:cNvGrpSpPr/>
          <p:nvPr/>
        </p:nvGrpSpPr>
        <p:grpSpPr>
          <a:xfrm>
            <a:off x="842909" y="3307061"/>
            <a:ext cx="371998" cy="421927"/>
            <a:chOff x="-1575775" y="3238300"/>
            <a:chExt cx="258350" cy="293025"/>
          </a:xfrm>
        </p:grpSpPr>
        <p:sp>
          <p:nvSpPr>
            <p:cNvPr id="8158" name="Google Shape;8158;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1"/>
          <p:cNvGrpSpPr/>
          <p:nvPr/>
        </p:nvGrpSpPr>
        <p:grpSpPr>
          <a:xfrm>
            <a:off x="2487807" y="3309051"/>
            <a:ext cx="423079" cy="424159"/>
            <a:chOff x="-1591550" y="3597475"/>
            <a:chExt cx="293825" cy="294575"/>
          </a:xfrm>
        </p:grpSpPr>
        <p:sp>
          <p:nvSpPr>
            <p:cNvPr id="8164" name="Google Shape;8164;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91"/>
          <p:cNvGrpSpPr/>
          <p:nvPr/>
        </p:nvGrpSpPr>
        <p:grpSpPr>
          <a:xfrm>
            <a:off x="4137277" y="3318663"/>
            <a:ext cx="421927" cy="399248"/>
            <a:chOff x="-1592325" y="3957400"/>
            <a:chExt cx="293025" cy="277275"/>
          </a:xfrm>
        </p:grpSpPr>
        <p:sp>
          <p:nvSpPr>
            <p:cNvPr id="8168" name="Google Shape;8168;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1"/>
          <p:cNvGrpSpPr/>
          <p:nvPr/>
        </p:nvGrpSpPr>
        <p:grpSpPr>
          <a:xfrm>
            <a:off x="3624147" y="3310744"/>
            <a:ext cx="369730" cy="420775"/>
            <a:chOff x="-778700" y="3612425"/>
            <a:chExt cx="256775" cy="292225"/>
          </a:xfrm>
        </p:grpSpPr>
        <p:sp>
          <p:nvSpPr>
            <p:cNvPr id="8173" name="Google Shape;8173;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1"/>
          <p:cNvGrpSpPr/>
          <p:nvPr/>
        </p:nvGrpSpPr>
        <p:grpSpPr>
          <a:xfrm>
            <a:off x="6095649" y="3828305"/>
            <a:ext cx="340731" cy="387641"/>
            <a:chOff x="7728464" y="1561258"/>
            <a:chExt cx="349719" cy="397866"/>
          </a:xfrm>
        </p:grpSpPr>
        <p:sp>
          <p:nvSpPr>
            <p:cNvPr id="8180" name="Google Shape;8180;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91"/>
          <p:cNvGrpSpPr/>
          <p:nvPr/>
        </p:nvGrpSpPr>
        <p:grpSpPr>
          <a:xfrm>
            <a:off x="4018617" y="3828305"/>
            <a:ext cx="387681" cy="387641"/>
            <a:chOff x="5611350" y="1561258"/>
            <a:chExt cx="397907" cy="397866"/>
          </a:xfrm>
        </p:grpSpPr>
        <p:sp>
          <p:nvSpPr>
            <p:cNvPr id="8183" name="Google Shape;8183;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1"/>
          <p:cNvGrpSpPr/>
          <p:nvPr/>
        </p:nvGrpSpPr>
        <p:grpSpPr>
          <a:xfrm>
            <a:off x="4537903" y="3925571"/>
            <a:ext cx="387610" cy="193109"/>
            <a:chOff x="6140660" y="1661097"/>
            <a:chExt cx="397835" cy="198202"/>
          </a:xfrm>
        </p:grpSpPr>
        <p:sp>
          <p:nvSpPr>
            <p:cNvPr id="8188" name="Google Shape;8188;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1"/>
          <p:cNvGrpSpPr/>
          <p:nvPr/>
        </p:nvGrpSpPr>
        <p:grpSpPr>
          <a:xfrm>
            <a:off x="5057118" y="3828305"/>
            <a:ext cx="387681" cy="387641"/>
            <a:chOff x="6669907" y="1561258"/>
            <a:chExt cx="397907" cy="397866"/>
          </a:xfrm>
        </p:grpSpPr>
        <p:sp>
          <p:nvSpPr>
            <p:cNvPr id="8193" name="Google Shape;8193;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91"/>
          <p:cNvGrpSpPr/>
          <p:nvPr/>
        </p:nvGrpSpPr>
        <p:grpSpPr>
          <a:xfrm>
            <a:off x="1942348" y="3885842"/>
            <a:ext cx="387681" cy="272572"/>
            <a:chOff x="3386036" y="1746339"/>
            <a:chExt cx="397907" cy="279762"/>
          </a:xfrm>
        </p:grpSpPr>
        <p:sp>
          <p:nvSpPr>
            <p:cNvPr id="8199" name="Google Shape;8199;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91"/>
          <p:cNvGrpSpPr/>
          <p:nvPr/>
        </p:nvGrpSpPr>
        <p:grpSpPr>
          <a:xfrm>
            <a:off x="2980045" y="3828288"/>
            <a:ext cx="387681" cy="387681"/>
            <a:chOff x="4417380" y="1687279"/>
            <a:chExt cx="397907" cy="397907"/>
          </a:xfrm>
        </p:grpSpPr>
        <p:sp>
          <p:nvSpPr>
            <p:cNvPr id="8202" name="Google Shape;8202;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1"/>
          <p:cNvGrpSpPr/>
          <p:nvPr/>
        </p:nvGrpSpPr>
        <p:grpSpPr>
          <a:xfrm>
            <a:off x="7926526" y="3308537"/>
            <a:ext cx="387661" cy="387661"/>
            <a:chOff x="2869999" y="1687279"/>
            <a:chExt cx="397887" cy="397887"/>
          </a:xfrm>
        </p:grpSpPr>
        <p:sp>
          <p:nvSpPr>
            <p:cNvPr id="8205" name="Google Shape;8205;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91"/>
          <p:cNvGrpSpPr/>
          <p:nvPr/>
        </p:nvGrpSpPr>
        <p:grpSpPr>
          <a:xfrm>
            <a:off x="2461634" y="3828664"/>
            <a:ext cx="386807" cy="386929"/>
            <a:chOff x="3902887" y="1687655"/>
            <a:chExt cx="397010" cy="397135"/>
          </a:xfrm>
        </p:grpSpPr>
        <p:sp>
          <p:nvSpPr>
            <p:cNvPr id="8208" name="Google Shape;8208;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91"/>
          <p:cNvGrpSpPr/>
          <p:nvPr/>
        </p:nvGrpSpPr>
        <p:grpSpPr>
          <a:xfrm>
            <a:off x="3499331" y="3828344"/>
            <a:ext cx="387681" cy="387681"/>
            <a:chOff x="4933458" y="1687279"/>
            <a:chExt cx="397907" cy="397907"/>
          </a:xfrm>
        </p:grpSpPr>
        <p:sp>
          <p:nvSpPr>
            <p:cNvPr id="8211" name="Google Shape;8211;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91"/>
          <p:cNvGrpSpPr/>
          <p:nvPr/>
        </p:nvGrpSpPr>
        <p:grpSpPr>
          <a:xfrm>
            <a:off x="5273586" y="3308775"/>
            <a:ext cx="387681" cy="387661"/>
            <a:chOff x="266768" y="1721375"/>
            <a:chExt cx="397907" cy="397887"/>
          </a:xfrm>
        </p:grpSpPr>
        <p:sp>
          <p:nvSpPr>
            <p:cNvPr id="8214" name="Google Shape;8214;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1"/>
          <p:cNvGrpSpPr/>
          <p:nvPr/>
        </p:nvGrpSpPr>
        <p:grpSpPr>
          <a:xfrm>
            <a:off x="7395588" y="3308924"/>
            <a:ext cx="387539" cy="386888"/>
            <a:chOff x="2408992" y="1722875"/>
            <a:chExt cx="397761" cy="397093"/>
          </a:xfrm>
        </p:grpSpPr>
        <p:sp>
          <p:nvSpPr>
            <p:cNvPr id="8217" name="Google Shape;8217;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91"/>
          <p:cNvGrpSpPr/>
          <p:nvPr/>
        </p:nvGrpSpPr>
        <p:grpSpPr>
          <a:xfrm>
            <a:off x="5576404" y="3828305"/>
            <a:ext cx="387641" cy="387641"/>
            <a:chOff x="7199196" y="1561258"/>
            <a:chExt cx="397866" cy="397866"/>
          </a:xfrm>
        </p:grpSpPr>
        <p:sp>
          <p:nvSpPr>
            <p:cNvPr id="8220" name="Google Shape;8220;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91"/>
          <p:cNvGrpSpPr/>
          <p:nvPr/>
        </p:nvGrpSpPr>
        <p:grpSpPr>
          <a:xfrm>
            <a:off x="6332282" y="3308537"/>
            <a:ext cx="387661" cy="387661"/>
            <a:chOff x="1379798" y="1723250"/>
            <a:chExt cx="397887" cy="397887"/>
          </a:xfrm>
        </p:grpSpPr>
        <p:sp>
          <p:nvSpPr>
            <p:cNvPr id="8224" name="Google Shape;8224;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91"/>
          <p:cNvGrpSpPr/>
          <p:nvPr/>
        </p:nvGrpSpPr>
        <p:grpSpPr>
          <a:xfrm>
            <a:off x="5801242" y="3308537"/>
            <a:ext cx="387641" cy="387661"/>
            <a:chOff x="864491" y="1723250"/>
            <a:chExt cx="397866" cy="397887"/>
          </a:xfrm>
        </p:grpSpPr>
        <p:sp>
          <p:nvSpPr>
            <p:cNvPr id="8229" name="Google Shape;8229;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2" name="Google Shape;8232;p9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3" name="Google Shape;8233;p91"/>
          <p:cNvGrpSpPr/>
          <p:nvPr/>
        </p:nvGrpSpPr>
        <p:grpSpPr>
          <a:xfrm>
            <a:off x="6568070" y="3827060"/>
            <a:ext cx="388966" cy="388966"/>
            <a:chOff x="1190625" y="238125"/>
            <a:chExt cx="5235075" cy="5235075"/>
          </a:xfrm>
        </p:grpSpPr>
        <p:sp>
          <p:nvSpPr>
            <p:cNvPr id="8234" name="Google Shape;8234;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0" name="Shape 8240"/>
        <p:cNvGrpSpPr/>
        <p:nvPr/>
      </p:nvGrpSpPr>
      <p:grpSpPr>
        <a:xfrm>
          <a:off x="0" y="0"/>
          <a:ext cx="0" cy="0"/>
          <a:chOff x="0" y="0"/>
          <a:chExt cx="0" cy="0"/>
        </a:xfrm>
      </p:grpSpPr>
      <p:pic>
        <p:nvPicPr>
          <p:cNvPr id="8241" name="Google Shape;8241;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713225" y="410750"/>
            <a:ext cx="7717500" cy="87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410" name="Google Shape;410;p44"/>
          <p:cNvSpPr txBox="1"/>
          <p:nvPr>
            <p:ph idx="1" type="subTitle"/>
          </p:nvPr>
        </p:nvSpPr>
        <p:spPr>
          <a:xfrm>
            <a:off x="1398875" y="3334954"/>
            <a:ext cx="22101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JENA DOE</a:t>
            </a:r>
            <a:endParaRPr/>
          </a:p>
        </p:txBody>
      </p:sp>
      <p:sp>
        <p:nvSpPr>
          <p:cNvPr id="411" name="Google Shape;411;p44"/>
          <p:cNvSpPr txBox="1"/>
          <p:nvPr>
            <p:ph idx="2" type="subTitle"/>
          </p:nvPr>
        </p:nvSpPr>
        <p:spPr>
          <a:xfrm>
            <a:off x="5470800" y="3334951"/>
            <a:ext cx="22743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412" name="Google Shape;412;p44"/>
          <p:cNvSpPr txBox="1"/>
          <p:nvPr>
            <p:ph idx="3" type="subTitle"/>
          </p:nvPr>
        </p:nvSpPr>
        <p:spPr>
          <a:xfrm>
            <a:off x="1398850" y="3833753"/>
            <a:ext cx="22101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1E1E21"/>
              </a:buClr>
              <a:buSzPts val="1100"/>
              <a:buFont typeface="Arial"/>
              <a:buNone/>
            </a:pPr>
            <a:r>
              <a:rPr lang="en"/>
              <a:t>You can speak a bit about this person here</a:t>
            </a:r>
            <a:endParaRPr/>
          </a:p>
        </p:txBody>
      </p:sp>
      <p:sp>
        <p:nvSpPr>
          <p:cNvPr id="413" name="Google Shape;413;p44"/>
          <p:cNvSpPr txBox="1"/>
          <p:nvPr>
            <p:ph idx="4" type="subTitle"/>
          </p:nvPr>
        </p:nvSpPr>
        <p:spPr>
          <a:xfrm>
            <a:off x="5470775" y="3833753"/>
            <a:ext cx="22743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1E1E21"/>
              </a:buClr>
              <a:buSzPts val="1100"/>
              <a:buFont typeface="Arial"/>
              <a:buNone/>
            </a:pPr>
            <a:r>
              <a:rPr lang="en"/>
              <a:t>You can speak a bit about this person here</a:t>
            </a:r>
            <a:endParaRPr/>
          </a:p>
        </p:txBody>
      </p:sp>
      <p:pic>
        <p:nvPicPr>
          <p:cNvPr id="414" name="Google Shape;414;p44"/>
          <p:cNvPicPr preferRelativeResize="0"/>
          <p:nvPr/>
        </p:nvPicPr>
        <p:blipFill rotWithShape="1">
          <a:blip r:embed="rId3">
            <a:alphaModFix/>
          </a:blip>
          <a:srcRect b="0" l="15970" r="18335" t="0"/>
          <a:stretch/>
        </p:blipFill>
        <p:spPr>
          <a:xfrm>
            <a:off x="5751825" y="1646175"/>
            <a:ext cx="1695600" cy="1720800"/>
          </a:xfrm>
          <a:prstGeom prst="ellipse">
            <a:avLst/>
          </a:prstGeom>
          <a:noFill/>
          <a:ln>
            <a:noFill/>
          </a:ln>
        </p:spPr>
      </p:pic>
      <p:pic>
        <p:nvPicPr>
          <p:cNvPr id="415" name="Google Shape;415;p44"/>
          <p:cNvPicPr preferRelativeResize="0"/>
          <p:nvPr/>
        </p:nvPicPr>
        <p:blipFill rotWithShape="1">
          <a:blip r:embed="rId4">
            <a:alphaModFix/>
          </a:blip>
          <a:srcRect b="0" l="16138" r="19178" t="1506"/>
          <a:stretch/>
        </p:blipFill>
        <p:spPr>
          <a:xfrm>
            <a:off x="1683975" y="1646175"/>
            <a:ext cx="1695600" cy="1720800"/>
          </a:xfrm>
          <a:prstGeom prst="ellipse">
            <a:avLst/>
          </a:prstGeom>
          <a:noFill/>
          <a:ln>
            <a:noFill/>
          </a:ln>
        </p:spPr>
      </p:pic>
      <p:cxnSp>
        <p:nvCxnSpPr>
          <p:cNvPr id="416" name="Google Shape;416;p44"/>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2266500" y="3198400"/>
            <a:ext cx="4611000" cy="6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422" name="Google Shape;422;p45"/>
          <p:cNvSpPr txBox="1"/>
          <p:nvPr>
            <p:ph idx="1" type="subTitle"/>
          </p:nvPr>
        </p:nvSpPr>
        <p:spPr>
          <a:xfrm>
            <a:off x="2266500" y="1223100"/>
            <a:ext cx="4611000" cy="18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423" name="Google Shape;423;p45"/>
          <p:cNvGrpSpPr/>
          <p:nvPr/>
        </p:nvGrpSpPr>
        <p:grpSpPr>
          <a:xfrm>
            <a:off x="6700" y="293550"/>
            <a:ext cx="9144600" cy="4556400"/>
            <a:chOff x="6700" y="293550"/>
            <a:chExt cx="9144600" cy="4556400"/>
          </a:xfrm>
        </p:grpSpPr>
        <p:cxnSp>
          <p:nvCxnSpPr>
            <p:cNvPr id="424" name="Google Shape;424;p45"/>
            <p:cNvCxnSpPr/>
            <p:nvPr/>
          </p:nvCxnSpPr>
          <p:spPr>
            <a:xfrm>
              <a:off x="6700" y="293550"/>
              <a:ext cx="91446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45"/>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1721400" y="1987076"/>
            <a:ext cx="5701200" cy="13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431" name="Google Shape;431;p46"/>
          <p:cNvSpPr txBox="1"/>
          <p:nvPr>
            <p:ph idx="1" type="subTitle"/>
          </p:nvPr>
        </p:nvSpPr>
        <p:spPr>
          <a:xfrm>
            <a:off x="2979750" y="3491138"/>
            <a:ext cx="3184500" cy="6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in case you need it</a:t>
            </a:r>
            <a:endParaRPr/>
          </a:p>
        </p:txBody>
      </p:sp>
      <p:sp>
        <p:nvSpPr>
          <p:cNvPr id="432" name="Google Shape;432;p46"/>
          <p:cNvSpPr txBox="1"/>
          <p:nvPr>
            <p:ph idx="2" type="title"/>
          </p:nvPr>
        </p:nvSpPr>
        <p:spPr>
          <a:xfrm>
            <a:off x="3276900" y="840900"/>
            <a:ext cx="2590200" cy="101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433" name="Google Shape;433;p46"/>
          <p:cNvCxnSpPr/>
          <p:nvPr/>
        </p:nvCxnSpPr>
        <p:spPr>
          <a:xfrm>
            <a:off x="6700" y="4849950"/>
            <a:ext cx="9144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p:nvPr/>
        </p:nvSpPr>
        <p:spPr>
          <a:xfrm>
            <a:off x="372500" y="1584900"/>
            <a:ext cx="3151500" cy="87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7"/>
          <p:cNvSpPr txBox="1"/>
          <p:nvPr>
            <p:ph type="title"/>
          </p:nvPr>
        </p:nvSpPr>
        <p:spPr>
          <a:xfrm>
            <a:off x="713213" y="1675950"/>
            <a:ext cx="27312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40" name="Google Shape;440;p47"/>
          <p:cNvSpPr txBox="1"/>
          <p:nvPr>
            <p:ph idx="1" type="subTitle"/>
          </p:nvPr>
        </p:nvSpPr>
        <p:spPr>
          <a:xfrm>
            <a:off x="713225" y="2556150"/>
            <a:ext cx="41844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pic>
        <p:nvPicPr>
          <p:cNvPr id="441" name="Google Shape;441;p47"/>
          <p:cNvPicPr preferRelativeResize="0"/>
          <p:nvPr/>
        </p:nvPicPr>
        <p:blipFill rotWithShape="1">
          <a:blip r:embed="rId3">
            <a:alphaModFix/>
          </a:blip>
          <a:srcRect b="5705" l="24114" r="16241" t="12781"/>
          <a:stretch/>
        </p:blipFill>
        <p:spPr>
          <a:xfrm rot="1154691">
            <a:off x="5852947" y="-372410"/>
            <a:ext cx="4074307" cy="3132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xican Business Sales Pitch Deck by Slidesgo">
  <a:themeElements>
    <a:clrScheme name="Simple Light">
      <a:dk1>
        <a:srgbClr val="292929"/>
      </a:dk1>
      <a:lt1>
        <a:srgbClr val="FFFFFF"/>
      </a:lt1>
      <a:dk2>
        <a:srgbClr val="DC391E"/>
      </a:dk2>
      <a:lt2>
        <a:srgbClr val="315825"/>
      </a:lt2>
      <a:accent1>
        <a:srgbClr val="BCBCB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